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69" r:id="rId7"/>
    <p:sldId id="258" r:id="rId8"/>
    <p:sldId id="259" r:id="rId9"/>
    <p:sldId id="260" r:id="rId10"/>
    <p:sldId id="261" r:id="rId11"/>
    <p:sldId id="262" r:id="rId12"/>
    <p:sldId id="263" r:id="rId13"/>
    <p:sldId id="264" r:id="rId14"/>
    <p:sldId id="265"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A2D0B-EB2A-4D80-9E2F-BCE049F4412D}" v="20" dt="2024-05-21T20:08:41.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p:restoredTop sz="94640"/>
  </p:normalViewPr>
  <p:slideViewPr>
    <p:cSldViewPr snapToGrid="0">
      <p:cViewPr varScale="1">
        <p:scale>
          <a:sx n="65" d="100"/>
          <a:sy n="65" d="100"/>
        </p:scale>
        <p:origin x="8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Thurlow" userId="S::wlhazel.thurlow@glow.sch.uk::fdebc513-8db9-45c1-a75c-010dda871a27" providerId="AD" clId="Web-{38AA2D0B-EB2A-4D80-9E2F-BCE049F4412D}"/>
    <pc:docChg chg="modSld">
      <pc:chgData name="Mrs Thurlow" userId="S::wlhazel.thurlow@glow.sch.uk::fdebc513-8db9-45c1-a75c-010dda871a27" providerId="AD" clId="Web-{38AA2D0B-EB2A-4D80-9E2F-BCE049F4412D}" dt="2024-05-21T20:08:41.358" v="18" actId="20577"/>
      <pc:docMkLst>
        <pc:docMk/>
      </pc:docMkLst>
      <pc:sldChg chg="modSp">
        <pc:chgData name="Mrs Thurlow" userId="S::wlhazel.thurlow@glow.sch.uk::fdebc513-8db9-45c1-a75c-010dda871a27" providerId="AD" clId="Web-{38AA2D0B-EB2A-4D80-9E2F-BCE049F4412D}" dt="2024-05-21T20:08:41.358" v="18" actId="20577"/>
        <pc:sldMkLst>
          <pc:docMk/>
          <pc:sldMk cId="2338612229" sldId="256"/>
        </pc:sldMkLst>
        <pc:spChg chg="mod">
          <ac:chgData name="Mrs Thurlow" userId="S::wlhazel.thurlow@glow.sch.uk::fdebc513-8db9-45c1-a75c-010dda871a27" providerId="AD" clId="Web-{38AA2D0B-EB2A-4D80-9E2F-BCE049F4412D}" dt="2024-05-21T20:08:41.358" v="18" actId="20577"/>
          <ac:spMkLst>
            <pc:docMk/>
            <pc:sldMk cId="2338612229" sldId="256"/>
            <ac:spMk id="2" creationId="{8644846F-C569-74A8-4088-7A3FE11708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F55AE5-A20D-C03D-7BB0-6E7C47032D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A386C1-0E34-D34F-C37A-2C29E821DE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967452-5D51-1E40-9AAD-419AED6C7050}" type="datetimeFigureOut">
              <a:rPr lang="en-US" smtClean="0"/>
              <a:t>11/4/2024</a:t>
            </a:fld>
            <a:endParaRPr lang="en-US"/>
          </a:p>
        </p:txBody>
      </p:sp>
      <p:sp>
        <p:nvSpPr>
          <p:cNvPr id="4" name="Footer Placeholder 3">
            <a:extLst>
              <a:ext uri="{FF2B5EF4-FFF2-40B4-BE49-F238E27FC236}">
                <a16:creationId xmlns:a16="http://schemas.microsoft.com/office/drawing/2014/main" id="{50F604BC-0B74-909F-1375-9AEA7B1D95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615F6-256F-9AF1-220D-8578466A40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6CD1E-DB41-744E-B634-3E0D399952A6}" type="slidenum">
              <a:rPr lang="en-US" smtClean="0"/>
              <a:t>‹#›</a:t>
            </a:fld>
            <a:endParaRPr lang="en-US"/>
          </a:p>
        </p:txBody>
      </p:sp>
    </p:spTree>
    <p:extLst>
      <p:ext uri="{BB962C8B-B14F-4D97-AF65-F5344CB8AC3E}">
        <p14:creationId xmlns:p14="http://schemas.microsoft.com/office/powerpoint/2010/main" val="38194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CE2A7-DEA1-2449-A245-DF081B78A15B}"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B510-B564-7249-B088-BF79054356E1}" type="slidenum">
              <a:rPr lang="en-US" smtClean="0"/>
              <a:t>‹#›</a:t>
            </a:fld>
            <a:endParaRPr lang="en-US"/>
          </a:p>
        </p:txBody>
      </p:sp>
    </p:spTree>
    <p:extLst>
      <p:ext uri="{BB962C8B-B14F-4D97-AF65-F5344CB8AC3E}">
        <p14:creationId xmlns:p14="http://schemas.microsoft.com/office/powerpoint/2010/main" val="270234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stlothian.gov.uk/media/29938/Raising-Attainment-Strategy-201819-to-202223/pdf/Raising_Attainment_Strategy.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estlothian.gov.uk/media/19488/Corporate-Plan-2018-2023/pdf/Corporate_Plan_2018_to_2023.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 any documentation from the original SIP that directly relates to your SIP:</a:t>
            </a:r>
          </a:p>
          <a:p>
            <a:endParaRPr lang="en-GB" dirty="0"/>
          </a:p>
          <a:p>
            <a:r>
              <a:rPr lang="en-GB" dirty="0"/>
              <a:t>These could include:</a:t>
            </a:r>
          </a:p>
          <a:p>
            <a:endParaRPr lang="en-GB" dirty="0"/>
          </a:p>
          <a:p>
            <a:r>
              <a:rPr lang="en-GB" dirty="0"/>
              <a:t>Local Authority:</a:t>
            </a:r>
          </a:p>
          <a:p>
            <a:endParaRPr lang="en-GB" dirty="0"/>
          </a:p>
          <a:p>
            <a:r>
              <a:rPr lang="en-GB" sz="1200" i="1" kern="1200" dirty="0">
                <a:solidFill>
                  <a:schemeClr val="tx1"/>
                </a:solidFill>
                <a:effectLst/>
                <a:latin typeface="+mn-lt"/>
                <a:ea typeface="+mn-ea"/>
                <a:cs typeface="+mn-cs"/>
              </a:rPr>
              <a:t>Moving Forward in Your Learning Guidance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Literacy and Numeracy West Lothian Priorities, HWB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Raising attainment, including closing the gap (</a:t>
            </a:r>
            <a:r>
              <a:rPr lang="en-GB" sz="1200" u="sng" kern="1200" dirty="0">
                <a:solidFill>
                  <a:schemeClr val="tx1"/>
                </a:solidFill>
                <a:effectLst/>
                <a:latin typeface="+mn-lt"/>
                <a:ea typeface="+mn-ea"/>
                <a:cs typeface="+mn-cs"/>
                <a:hlinkClick r:id="rId3"/>
              </a:rPr>
              <a:t>West Lothian Raising Attainment Strategy</a:t>
            </a:r>
            <a:r>
              <a:rPr lang="en-GB" sz="1200"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Transforming Your Council</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Corporate Plan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Education Services Management Plan</a:t>
            </a:r>
          </a:p>
          <a:p>
            <a:r>
              <a:rPr lang="en-GB" sz="1200" kern="1200" dirty="0">
                <a:solidFill>
                  <a:schemeClr val="tx1"/>
                </a:solidFill>
                <a:effectLst/>
                <a:latin typeface="+mn-lt"/>
                <a:ea typeface="+mn-ea"/>
                <a:cs typeface="+mn-cs"/>
              </a:rPr>
              <a:t>West Lothian Parental Involvement and Engagement Framework</a:t>
            </a:r>
          </a:p>
          <a:p>
            <a:r>
              <a:rPr lang="en-GB" sz="1200" kern="1200" dirty="0">
                <a:solidFill>
                  <a:schemeClr val="tx1"/>
                </a:solidFill>
                <a:effectLst/>
                <a:latin typeface="+mn-lt"/>
                <a:ea typeface="+mn-ea"/>
                <a:cs typeface="+mn-cs"/>
              </a:rPr>
              <a:t>Equity Team and additional allocations, Pedagogy Team</a:t>
            </a:r>
          </a:p>
          <a:p>
            <a:endParaRPr lang="en-GB" dirty="0"/>
          </a:p>
          <a:p>
            <a:r>
              <a:rPr lang="en-GB" dirty="0"/>
              <a:t>National:</a:t>
            </a:r>
          </a:p>
          <a:p>
            <a:endParaRPr lang="en-GB" dirty="0"/>
          </a:p>
          <a:p>
            <a:r>
              <a:rPr lang="en-GB" sz="1200" kern="1200" dirty="0">
                <a:solidFill>
                  <a:schemeClr val="tx1"/>
                </a:solidFill>
                <a:effectLst/>
                <a:latin typeface="+mn-lt"/>
                <a:ea typeface="+mn-ea"/>
                <a:cs typeface="+mn-cs"/>
              </a:rPr>
              <a:t>Coronavirus (COVID-19): Guidance on reducing the risks from COVID-19 in school</a:t>
            </a:r>
          </a:p>
          <a:p>
            <a:r>
              <a:rPr lang="en-GB" sz="1200" kern="1200" dirty="0">
                <a:solidFill>
                  <a:schemeClr val="tx1"/>
                </a:solidFill>
                <a:effectLst/>
                <a:latin typeface="+mn-lt"/>
                <a:ea typeface="+mn-ea"/>
                <a:cs typeface="+mn-cs"/>
              </a:rPr>
              <a:t>Moderation Cycle and Assessment</a:t>
            </a:r>
          </a:p>
          <a:p>
            <a:r>
              <a:rPr lang="en-GB" sz="1200" kern="1200" dirty="0">
                <a:solidFill>
                  <a:schemeClr val="tx1"/>
                </a:solidFill>
                <a:effectLst/>
                <a:latin typeface="+mn-lt"/>
                <a:ea typeface="+mn-ea"/>
                <a:cs typeface="+mn-cs"/>
              </a:rPr>
              <a:t>National Improvement Framework / Scottish Attainment Challenge / National Improvement Hub / Raising Attainment for All</a:t>
            </a:r>
          </a:p>
          <a:p>
            <a:r>
              <a:rPr lang="en-GB" sz="1200" kern="1200" dirty="0">
                <a:solidFill>
                  <a:schemeClr val="tx1"/>
                </a:solidFill>
                <a:effectLst/>
                <a:latin typeface="+mn-lt"/>
                <a:ea typeface="+mn-ea"/>
                <a:cs typeface="+mn-cs"/>
              </a:rPr>
              <a:t>Pupil Equity Funding/Equity Audit</a:t>
            </a:r>
          </a:p>
          <a:p>
            <a:r>
              <a:rPr lang="en-GB" sz="1200" kern="1200" dirty="0">
                <a:solidFill>
                  <a:schemeClr val="tx1"/>
                </a:solidFill>
                <a:effectLst/>
                <a:latin typeface="+mn-lt"/>
                <a:ea typeface="+mn-ea"/>
                <a:cs typeface="+mn-cs"/>
              </a:rPr>
              <a:t>Getting it Right for Every child (GIRFEC)</a:t>
            </a:r>
          </a:p>
          <a:p>
            <a:r>
              <a:rPr lang="en-GB" sz="1200" kern="1200" dirty="0">
                <a:solidFill>
                  <a:schemeClr val="tx1"/>
                </a:solidFill>
                <a:effectLst/>
                <a:latin typeface="+mn-lt"/>
                <a:ea typeface="+mn-ea"/>
                <a:cs typeface="+mn-cs"/>
              </a:rPr>
              <a:t>Scotland’s Curriculum Framework</a:t>
            </a:r>
          </a:p>
          <a:p>
            <a:r>
              <a:rPr lang="en-GB" sz="1200" kern="1200" dirty="0">
                <a:solidFill>
                  <a:schemeClr val="tx1"/>
                </a:solidFill>
                <a:effectLst/>
                <a:latin typeface="+mn-lt"/>
                <a:ea typeface="+mn-ea"/>
                <a:cs typeface="+mn-cs"/>
              </a:rPr>
              <a:t>Realising the Ambition </a:t>
            </a:r>
          </a:p>
          <a:p>
            <a:r>
              <a:rPr lang="en-GB" sz="1200" kern="1200" dirty="0">
                <a:solidFill>
                  <a:schemeClr val="tx1"/>
                </a:solidFill>
                <a:effectLst/>
                <a:latin typeface="+mn-lt"/>
                <a:ea typeface="+mn-ea"/>
                <a:cs typeface="+mn-cs"/>
              </a:rPr>
              <a:t>Developing Scotland’s Young Workforce</a:t>
            </a:r>
          </a:p>
          <a:p>
            <a:r>
              <a:rPr lang="en-GB" sz="1200" kern="1200" dirty="0">
                <a:solidFill>
                  <a:schemeClr val="tx1"/>
                </a:solidFill>
                <a:effectLst/>
                <a:latin typeface="+mn-lt"/>
                <a:ea typeface="+mn-ea"/>
                <a:cs typeface="+mn-cs"/>
              </a:rPr>
              <a:t>Achieving Excellence and Equity 2022:  National Improvement Framework and Improvement Plan</a:t>
            </a:r>
          </a:p>
          <a:p>
            <a:pPr fontAlgn="base"/>
            <a:r>
              <a:rPr lang="en-GB" sz="1200" kern="1200" dirty="0">
                <a:solidFill>
                  <a:schemeClr val="tx1"/>
                </a:solidFill>
                <a:effectLst/>
                <a:latin typeface="+mn-lt"/>
                <a:ea typeface="+mn-ea"/>
                <a:cs typeface="+mn-cs"/>
              </a:rPr>
              <a:t>Putting Learners at the Centre: Towards a Future Vision for Scottish Education, The Ken Muir report, March 2022. </a:t>
            </a:r>
          </a:p>
          <a:p>
            <a:pPr fontAlgn="base"/>
            <a:r>
              <a:rPr lang="en-GB" sz="1200" kern="1200" dirty="0">
                <a:solidFill>
                  <a:schemeClr val="tx1"/>
                </a:solidFill>
                <a:effectLst/>
                <a:latin typeface="+mn-lt"/>
                <a:ea typeface="+mn-ea"/>
                <a:cs typeface="+mn-cs"/>
              </a:rPr>
              <a:t>UNCRC</a:t>
            </a:r>
          </a:p>
          <a:p>
            <a:r>
              <a:rPr lang="en-GB" sz="1200" kern="1200" dirty="0">
                <a:solidFill>
                  <a:schemeClr val="tx1"/>
                </a:solidFill>
                <a:effectLst/>
                <a:latin typeface="+mn-lt"/>
                <a:ea typeface="+mn-ea"/>
                <a:cs typeface="+mn-cs"/>
              </a:rPr>
              <a:t>Presumption to provide education in a mainstream setting 2019</a:t>
            </a:r>
          </a:p>
          <a:p>
            <a:r>
              <a:rPr lang="en-GB" sz="1200" kern="1200" dirty="0">
                <a:solidFill>
                  <a:schemeClr val="tx1"/>
                </a:solidFill>
                <a:effectLst/>
                <a:latin typeface="+mn-lt"/>
                <a:ea typeface="+mn-ea"/>
                <a:cs typeface="+mn-cs"/>
              </a:rPr>
              <a:t>Support for Learning: All our Children and All their Potential (ASL Review) 2020</a:t>
            </a:r>
          </a:p>
          <a:p>
            <a:endParaRPr lang="en-GB" dirty="0"/>
          </a:p>
        </p:txBody>
      </p:sp>
      <p:sp>
        <p:nvSpPr>
          <p:cNvPr id="4" name="Slide Number Placeholder 3"/>
          <p:cNvSpPr>
            <a:spLocks noGrp="1"/>
          </p:cNvSpPr>
          <p:nvPr>
            <p:ph type="sldNum" sz="quarter" idx="5"/>
          </p:nvPr>
        </p:nvSpPr>
        <p:spPr/>
        <p:txBody>
          <a:bodyPr/>
          <a:lstStyle/>
          <a:p>
            <a:fld id="{998CB510-B564-7249-B088-BF79054356E1}" type="slidenum">
              <a:rPr lang="en-US" smtClean="0"/>
              <a:t>2</a:t>
            </a:fld>
            <a:endParaRPr lang="en-US"/>
          </a:p>
        </p:txBody>
      </p:sp>
    </p:spTree>
    <p:extLst>
      <p:ext uri="{BB962C8B-B14F-4D97-AF65-F5344CB8AC3E}">
        <p14:creationId xmlns:p14="http://schemas.microsoft.com/office/powerpoint/2010/main" val="10929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self-evaluation and improvement should be viewed as an on-going and collaborative process, with the annual school improvement planning and reporting cycle featuring prominently. How good is our school? 4TH edition (HGIOS? 4), as well as those concerning Early Learning and Childcare and Community Learning and Development, are toolkits for schools to use to engage in evidence-based analysis of what is working well and what needs to improve within their establishment. Headteachers should use that framework to inform the content of SIPs. They may also wish to bear in mind the Career Education Standard which contains a number of entitlements. In addition, they will wish to bear in mind the requirement to involve parents, as set out in the Scottish Schools (Parental Involvement) Act 200641 and associated statutory guidance42 . Reference to the Education (School and Placing Information) (Scotland) Regulations 201243 may also be helpful as part of this process</a:t>
            </a:r>
          </a:p>
        </p:txBody>
      </p:sp>
      <p:sp>
        <p:nvSpPr>
          <p:cNvPr id="4" name="Slide Number Placeholder 3"/>
          <p:cNvSpPr>
            <a:spLocks noGrp="1"/>
          </p:cNvSpPr>
          <p:nvPr>
            <p:ph type="sldNum" sz="quarter" idx="5"/>
          </p:nvPr>
        </p:nvSpPr>
        <p:spPr/>
        <p:txBody>
          <a:bodyPr/>
          <a:lstStyle/>
          <a:p>
            <a:fld id="{998CB510-B564-7249-B088-BF79054356E1}" type="slidenum">
              <a:rPr lang="en-US" smtClean="0"/>
              <a:t>4</a:t>
            </a:fld>
            <a:endParaRPr lang="en-US"/>
          </a:p>
        </p:txBody>
      </p:sp>
    </p:spTree>
    <p:extLst>
      <p:ext uri="{BB962C8B-B14F-4D97-AF65-F5344CB8AC3E}">
        <p14:creationId xmlns:p14="http://schemas.microsoft.com/office/powerpoint/2010/main" val="5989497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2.xml"/><Relationship Id="rId7" Type="http://schemas.openxmlformats.org/officeDocument/2006/relationships/slide" Target="../slides/slide12.xml"/><Relationship Id="rId12" Type="http://schemas.openxmlformats.org/officeDocument/2006/relationships/slide" Target="../slides/slide14.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3.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10.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8B9A72-7E95-0081-7976-ECB969DE7D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A71268DE-9AF0-9401-806B-29D7B26A3109}"/>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9" name="Picture Placeholder 11">
            <a:extLst>
              <a:ext uri="{FF2B5EF4-FFF2-40B4-BE49-F238E27FC236}">
                <a16:creationId xmlns:a16="http://schemas.microsoft.com/office/drawing/2014/main" id="{ADBC3DE3-A6F1-C426-51E2-3BFDB89E47DE}"/>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5" name="Text Placeholder 3">
            <a:extLst>
              <a:ext uri="{FF2B5EF4-FFF2-40B4-BE49-F238E27FC236}">
                <a16:creationId xmlns:a16="http://schemas.microsoft.com/office/drawing/2014/main" id="{1D82AE2B-9ADE-F071-B3EF-0BBDE6844C4B}"/>
              </a:ext>
            </a:extLst>
          </p:cNvPr>
          <p:cNvSpPr>
            <a:spLocks noGrp="1"/>
          </p:cNvSpPr>
          <p:nvPr>
            <p:ph type="body" sz="half" idx="12" hasCustomPrompt="1"/>
          </p:nvPr>
        </p:nvSpPr>
        <p:spPr>
          <a:xfrm>
            <a:off x="864538" y="2959427"/>
            <a:ext cx="8669754" cy="831988"/>
          </a:xfrm>
          <a:prstGeom prst="rect">
            <a:avLst/>
          </a:prstGeom>
        </p:spPr>
        <p:txBody>
          <a:bodyPr/>
          <a:lstStyle>
            <a:lvl1pPr marL="0" indent="0" algn="ctr">
              <a:buNone/>
              <a:defRPr sz="16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6" name="Text Placeholder 3">
            <a:extLst>
              <a:ext uri="{FF2B5EF4-FFF2-40B4-BE49-F238E27FC236}">
                <a16:creationId xmlns:a16="http://schemas.microsoft.com/office/drawing/2014/main" id="{E0AB0935-3FB8-3C48-C4C2-BEB521495026}"/>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 name="Action Button: Custom 1">
            <a:hlinkClick r:id="rId3" action="ppaction://hlinksldjump" highlightClick="1"/>
            <a:extLst>
              <a:ext uri="{FF2B5EF4-FFF2-40B4-BE49-F238E27FC236}">
                <a16:creationId xmlns:a16="http://schemas.microsoft.com/office/drawing/2014/main" id="{214387C5-3A6B-1A13-76D1-7AD538FBB8F3}"/>
              </a:ext>
            </a:extLst>
          </p:cNvPr>
          <p:cNvSpPr/>
          <p:nvPr userDrawn="1"/>
        </p:nvSpPr>
        <p:spPr>
          <a:xfrm>
            <a:off x="693964" y="101095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Custom 2">
            <a:hlinkClick r:id="rId4" action="ppaction://hlinksldjump" highlightClick="1"/>
            <a:extLst>
              <a:ext uri="{FF2B5EF4-FFF2-40B4-BE49-F238E27FC236}">
                <a16:creationId xmlns:a16="http://schemas.microsoft.com/office/drawing/2014/main" id="{668797A1-C687-488D-15E3-8CC1A3883B1F}"/>
              </a:ext>
            </a:extLst>
          </p:cNvPr>
          <p:cNvSpPr/>
          <p:nvPr userDrawn="1"/>
        </p:nvSpPr>
        <p:spPr>
          <a:xfrm>
            <a:off x="3159578" y="1051772"/>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5" action="ppaction://hlinksldjump" highlightClick="1"/>
            <a:extLst>
              <a:ext uri="{FF2B5EF4-FFF2-40B4-BE49-F238E27FC236}">
                <a16:creationId xmlns:a16="http://schemas.microsoft.com/office/drawing/2014/main" id="{1882297C-CB51-A0DC-05AD-B8E3A798527C}"/>
              </a:ext>
            </a:extLst>
          </p:cNvPr>
          <p:cNvSpPr/>
          <p:nvPr userDrawn="1"/>
        </p:nvSpPr>
        <p:spPr>
          <a:xfrm>
            <a:off x="5600700" y="107626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6" action="ppaction://hlinksldjump" highlightClick="1"/>
            <a:extLst>
              <a:ext uri="{FF2B5EF4-FFF2-40B4-BE49-F238E27FC236}">
                <a16:creationId xmlns:a16="http://schemas.microsoft.com/office/drawing/2014/main" id="{E4AD8D80-35AA-F65C-3567-227CBE439B3F}"/>
              </a:ext>
            </a:extLst>
          </p:cNvPr>
          <p:cNvSpPr/>
          <p:nvPr userDrawn="1"/>
        </p:nvSpPr>
        <p:spPr>
          <a:xfrm>
            <a:off x="7854043" y="106810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7" action="ppaction://hlinksldjump" highlightClick="1"/>
            <a:extLst>
              <a:ext uri="{FF2B5EF4-FFF2-40B4-BE49-F238E27FC236}">
                <a16:creationId xmlns:a16="http://schemas.microsoft.com/office/drawing/2014/main" id="{DB04844E-5D4D-4B25-AF2D-385FC03F3F13}"/>
              </a:ext>
            </a:extLst>
          </p:cNvPr>
          <p:cNvSpPr/>
          <p:nvPr userDrawn="1"/>
        </p:nvSpPr>
        <p:spPr>
          <a:xfrm>
            <a:off x="775607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extLst>
              <a:ext uri="{FF2B5EF4-FFF2-40B4-BE49-F238E27FC236}">
                <a16:creationId xmlns:a16="http://schemas.microsoft.com/office/drawing/2014/main" id="{44ADD1F8-1A30-FC82-6017-8E0963B2ADDC}"/>
              </a:ext>
            </a:extLst>
          </p:cNvPr>
          <p:cNvSpPr/>
          <p:nvPr userDrawn="1"/>
        </p:nvSpPr>
        <p:spPr>
          <a:xfrm>
            <a:off x="552722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Custom 9">
            <a:hlinkClick r:id="rId9" action="ppaction://hlinksldjump" highlightClick="1"/>
            <a:extLst>
              <a:ext uri="{FF2B5EF4-FFF2-40B4-BE49-F238E27FC236}">
                <a16:creationId xmlns:a16="http://schemas.microsoft.com/office/drawing/2014/main" id="{97883BA0-EB3D-1939-5309-EA53F764A5A4}"/>
              </a:ext>
            </a:extLst>
          </p:cNvPr>
          <p:cNvSpPr/>
          <p:nvPr userDrawn="1"/>
        </p:nvSpPr>
        <p:spPr>
          <a:xfrm>
            <a:off x="3126921" y="466855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10" action="ppaction://hlinksldjump" highlightClick="1"/>
            <a:extLst>
              <a:ext uri="{FF2B5EF4-FFF2-40B4-BE49-F238E27FC236}">
                <a16:creationId xmlns:a16="http://schemas.microsoft.com/office/drawing/2014/main" id="{7C333737-B3E1-BBD8-31DE-8CD55EC46B4A}"/>
              </a:ext>
            </a:extLst>
          </p:cNvPr>
          <p:cNvSpPr/>
          <p:nvPr userDrawn="1"/>
        </p:nvSpPr>
        <p:spPr>
          <a:xfrm>
            <a:off x="840921" y="465222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11" action="ppaction://hlinksldjump" highlightClick="1"/>
            <a:extLst>
              <a:ext uri="{FF2B5EF4-FFF2-40B4-BE49-F238E27FC236}">
                <a16:creationId xmlns:a16="http://schemas.microsoft.com/office/drawing/2014/main" id="{237A7FCD-813B-870F-17B8-135DBA2C0B32}"/>
              </a:ext>
            </a:extLst>
          </p:cNvPr>
          <p:cNvSpPr/>
          <p:nvPr userDrawn="1"/>
        </p:nvSpPr>
        <p:spPr>
          <a:xfrm>
            <a:off x="10033907" y="2178442"/>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12" action="ppaction://hlinksldjump" highlightClick="1"/>
            <a:extLst>
              <a:ext uri="{FF2B5EF4-FFF2-40B4-BE49-F238E27FC236}">
                <a16:creationId xmlns:a16="http://schemas.microsoft.com/office/drawing/2014/main" id="{10C23E02-5FD0-BF6D-7874-FBD947C64D44}"/>
              </a:ext>
            </a:extLst>
          </p:cNvPr>
          <p:cNvSpPr/>
          <p:nvPr userDrawn="1"/>
        </p:nvSpPr>
        <p:spPr>
          <a:xfrm>
            <a:off x="10033907" y="3394056"/>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18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I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F6B64-2969-732A-DC79-47612A5882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5CB3241E-FCF8-9099-7380-B15CBFCF71AB}"/>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C4C02A74-717C-8D36-D469-6381454F6B7C}"/>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3D4C6A3-2AEA-E55F-E1E6-1FE9A73EB181}"/>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F8DC28B7-2870-2081-BB46-93D8243FE39B}"/>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7" name="Text Placeholder 3">
            <a:extLst>
              <a:ext uri="{FF2B5EF4-FFF2-40B4-BE49-F238E27FC236}">
                <a16:creationId xmlns:a16="http://schemas.microsoft.com/office/drawing/2014/main" id="{31836D36-208E-22DB-3F12-19FE98882AC2}"/>
              </a:ext>
            </a:extLst>
          </p:cNvPr>
          <p:cNvSpPr>
            <a:spLocks noGrp="1"/>
          </p:cNvSpPr>
          <p:nvPr>
            <p:ph type="body" sz="half" idx="15" hasCustomPrompt="1"/>
          </p:nvPr>
        </p:nvSpPr>
        <p:spPr>
          <a:xfrm>
            <a:off x="228830"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8" name="Text Placeholder 3">
            <a:extLst>
              <a:ext uri="{FF2B5EF4-FFF2-40B4-BE49-F238E27FC236}">
                <a16:creationId xmlns:a16="http://schemas.microsoft.com/office/drawing/2014/main" id="{050211F9-F6D4-A2C0-1ED0-CE80F88BB985}"/>
              </a:ext>
            </a:extLst>
          </p:cNvPr>
          <p:cNvSpPr>
            <a:spLocks noGrp="1"/>
          </p:cNvSpPr>
          <p:nvPr>
            <p:ph type="body" sz="half" idx="16" hasCustomPrompt="1"/>
          </p:nvPr>
        </p:nvSpPr>
        <p:spPr>
          <a:xfrm>
            <a:off x="228829" y="3827309"/>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9" name="Text Placeholder 3">
            <a:extLst>
              <a:ext uri="{FF2B5EF4-FFF2-40B4-BE49-F238E27FC236}">
                <a16:creationId xmlns:a16="http://schemas.microsoft.com/office/drawing/2014/main" id="{AF6ED625-B88C-5B2C-97A4-FF006F6FB714}"/>
              </a:ext>
            </a:extLst>
          </p:cNvPr>
          <p:cNvSpPr>
            <a:spLocks noGrp="1"/>
          </p:cNvSpPr>
          <p:nvPr>
            <p:ph type="body" sz="half" idx="17" hasCustomPrompt="1"/>
          </p:nvPr>
        </p:nvSpPr>
        <p:spPr>
          <a:xfrm>
            <a:off x="218056" y="431402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0" name="Text Placeholder 3">
            <a:extLst>
              <a:ext uri="{FF2B5EF4-FFF2-40B4-BE49-F238E27FC236}">
                <a16:creationId xmlns:a16="http://schemas.microsoft.com/office/drawing/2014/main" id="{8EF7C995-EF64-D290-C314-017BD571CC48}"/>
              </a:ext>
            </a:extLst>
          </p:cNvPr>
          <p:cNvSpPr>
            <a:spLocks noGrp="1"/>
          </p:cNvSpPr>
          <p:nvPr>
            <p:ph type="body" sz="half" idx="18" hasCustomPrompt="1"/>
          </p:nvPr>
        </p:nvSpPr>
        <p:spPr>
          <a:xfrm>
            <a:off x="2652017"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1" name="Text Placeholder 3">
            <a:extLst>
              <a:ext uri="{FF2B5EF4-FFF2-40B4-BE49-F238E27FC236}">
                <a16:creationId xmlns:a16="http://schemas.microsoft.com/office/drawing/2014/main" id="{C028A9A2-9923-A424-D47F-DFA95EE5C224}"/>
              </a:ext>
            </a:extLst>
          </p:cNvPr>
          <p:cNvSpPr>
            <a:spLocks noGrp="1"/>
          </p:cNvSpPr>
          <p:nvPr>
            <p:ph type="body" sz="half" idx="19" hasCustomPrompt="1"/>
          </p:nvPr>
        </p:nvSpPr>
        <p:spPr>
          <a:xfrm>
            <a:off x="2640365" y="347957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2" name="Text Placeholder 3">
            <a:extLst>
              <a:ext uri="{FF2B5EF4-FFF2-40B4-BE49-F238E27FC236}">
                <a16:creationId xmlns:a16="http://schemas.microsoft.com/office/drawing/2014/main" id="{897C7CBB-98B7-01F9-E18E-C2AD61C0CD15}"/>
              </a:ext>
            </a:extLst>
          </p:cNvPr>
          <p:cNvSpPr>
            <a:spLocks noGrp="1"/>
          </p:cNvSpPr>
          <p:nvPr>
            <p:ph type="body" sz="half" idx="20" hasCustomPrompt="1"/>
          </p:nvPr>
        </p:nvSpPr>
        <p:spPr>
          <a:xfrm>
            <a:off x="2652017" y="381750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3" name="Text Placeholder 3">
            <a:extLst>
              <a:ext uri="{FF2B5EF4-FFF2-40B4-BE49-F238E27FC236}">
                <a16:creationId xmlns:a16="http://schemas.microsoft.com/office/drawing/2014/main" id="{4D28BE30-06E2-299B-AB71-86EAAD8AD341}"/>
              </a:ext>
            </a:extLst>
          </p:cNvPr>
          <p:cNvSpPr>
            <a:spLocks noGrp="1"/>
          </p:cNvSpPr>
          <p:nvPr>
            <p:ph type="body" sz="half" idx="21" hasCustomPrompt="1"/>
          </p:nvPr>
        </p:nvSpPr>
        <p:spPr>
          <a:xfrm>
            <a:off x="2652017" y="4155758"/>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5" name="Text Placeholder 3">
            <a:extLst>
              <a:ext uri="{FF2B5EF4-FFF2-40B4-BE49-F238E27FC236}">
                <a16:creationId xmlns:a16="http://schemas.microsoft.com/office/drawing/2014/main" id="{C901B77B-E11E-F9D3-ABB8-8CBE7E94ED6B}"/>
              </a:ext>
            </a:extLst>
          </p:cNvPr>
          <p:cNvSpPr>
            <a:spLocks noGrp="1"/>
          </p:cNvSpPr>
          <p:nvPr>
            <p:ph type="body" sz="half" idx="22" hasCustomPrompt="1"/>
          </p:nvPr>
        </p:nvSpPr>
        <p:spPr>
          <a:xfrm>
            <a:off x="5066326" y="3253111"/>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6" name="Text Placeholder 3">
            <a:extLst>
              <a:ext uri="{FF2B5EF4-FFF2-40B4-BE49-F238E27FC236}">
                <a16:creationId xmlns:a16="http://schemas.microsoft.com/office/drawing/2014/main" id="{6F84B38D-9DBE-2762-9CB9-C225D59F4FDC}"/>
              </a:ext>
            </a:extLst>
          </p:cNvPr>
          <p:cNvSpPr>
            <a:spLocks noGrp="1"/>
          </p:cNvSpPr>
          <p:nvPr>
            <p:ph type="body" sz="half" idx="23" hasCustomPrompt="1"/>
          </p:nvPr>
        </p:nvSpPr>
        <p:spPr>
          <a:xfrm>
            <a:off x="5057448"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7" name="Text Placeholder 3">
            <a:extLst>
              <a:ext uri="{FF2B5EF4-FFF2-40B4-BE49-F238E27FC236}">
                <a16:creationId xmlns:a16="http://schemas.microsoft.com/office/drawing/2014/main" id="{EA83B592-E0C7-2C2D-B64B-2C9CBA8B469D}"/>
              </a:ext>
            </a:extLst>
          </p:cNvPr>
          <p:cNvSpPr>
            <a:spLocks noGrp="1"/>
          </p:cNvSpPr>
          <p:nvPr>
            <p:ph type="body" sz="half" idx="24" hasCustomPrompt="1"/>
          </p:nvPr>
        </p:nvSpPr>
        <p:spPr>
          <a:xfrm>
            <a:off x="5057448"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8" name="Text Placeholder 3">
            <a:extLst>
              <a:ext uri="{FF2B5EF4-FFF2-40B4-BE49-F238E27FC236}">
                <a16:creationId xmlns:a16="http://schemas.microsoft.com/office/drawing/2014/main" id="{7FB4A43B-0273-9C8D-E606-9ACAF6436A8F}"/>
              </a:ext>
            </a:extLst>
          </p:cNvPr>
          <p:cNvSpPr>
            <a:spLocks noGrp="1"/>
          </p:cNvSpPr>
          <p:nvPr>
            <p:ph type="body" sz="half" idx="25" hasCustomPrompt="1"/>
          </p:nvPr>
        </p:nvSpPr>
        <p:spPr>
          <a:xfrm>
            <a:off x="5057448" y="435394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0" name="Text Placeholder 3">
            <a:extLst>
              <a:ext uri="{FF2B5EF4-FFF2-40B4-BE49-F238E27FC236}">
                <a16:creationId xmlns:a16="http://schemas.microsoft.com/office/drawing/2014/main" id="{361425D6-54A5-AE02-D9A8-8F240C5FA225}"/>
              </a:ext>
            </a:extLst>
          </p:cNvPr>
          <p:cNvSpPr>
            <a:spLocks noGrp="1"/>
          </p:cNvSpPr>
          <p:nvPr>
            <p:ph type="body" sz="half" idx="26" hasCustomPrompt="1"/>
          </p:nvPr>
        </p:nvSpPr>
        <p:spPr>
          <a:xfrm>
            <a:off x="7596462" y="327974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1" name="Text Placeholder 3">
            <a:extLst>
              <a:ext uri="{FF2B5EF4-FFF2-40B4-BE49-F238E27FC236}">
                <a16:creationId xmlns:a16="http://schemas.microsoft.com/office/drawing/2014/main" id="{F66ACE03-4E82-C567-73C3-FA8B8A7C3903}"/>
              </a:ext>
            </a:extLst>
          </p:cNvPr>
          <p:cNvSpPr>
            <a:spLocks noGrp="1"/>
          </p:cNvSpPr>
          <p:nvPr>
            <p:ph type="body" sz="half" idx="27" hasCustomPrompt="1"/>
          </p:nvPr>
        </p:nvSpPr>
        <p:spPr>
          <a:xfrm>
            <a:off x="7587585"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2" name="Text Placeholder 3">
            <a:extLst>
              <a:ext uri="{FF2B5EF4-FFF2-40B4-BE49-F238E27FC236}">
                <a16:creationId xmlns:a16="http://schemas.microsoft.com/office/drawing/2014/main" id="{D2A55833-8A80-75AA-23DB-376F13CCA56D}"/>
              </a:ext>
            </a:extLst>
          </p:cNvPr>
          <p:cNvSpPr>
            <a:spLocks noGrp="1"/>
          </p:cNvSpPr>
          <p:nvPr>
            <p:ph type="body" sz="half" idx="28" hasCustomPrompt="1"/>
          </p:nvPr>
        </p:nvSpPr>
        <p:spPr>
          <a:xfrm>
            <a:off x="7587585"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4" name="Text Placeholder 3">
            <a:extLst>
              <a:ext uri="{FF2B5EF4-FFF2-40B4-BE49-F238E27FC236}">
                <a16:creationId xmlns:a16="http://schemas.microsoft.com/office/drawing/2014/main" id="{D8E0CFA9-45B4-B7E5-1051-56FBB1B10410}"/>
              </a:ext>
            </a:extLst>
          </p:cNvPr>
          <p:cNvSpPr>
            <a:spLocks noGrp="1"/>
          </p:cNvSpPr>
          <p:nvPr>
            <p:ph type="body" sz="half" idx="29" hasCustomPrompt="1"/>
          </p:nvPr>
        </p:nvSpPr>
        <p:spPr>
          <a:xfrm>
            <a:off x="9889088" y="329299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5" name="Text Placeholder 3">
            <a:extLst>
              <a:ext uri="{FF2B5EF4-FFF2-40B4-BE49-F238E27FC236}">
                <a16:creationId xmlns:a16="http://schemas.microsoft.com/office/drawing/2014/main" id="{46B93066-C21C-3888-6849-64EC9C9CD360}"/>
              </a:ext>
            </a:extLst>
          </p:cNvPr>
          <p:cNvSpPr>
            <a:spLocks noGrp="1"/>
          </p:cNvSpPr>
          <p:nvPr>
            <p:ph type="body" sz="half" idx="30" hasCustomPrompt="1"/>
          </p:nvPr>
        </p:nvSpPr>
        <p:spPr>
          <a:xfrm>
            <a:off x="9889088" y="365616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6" name="Text Placeholder 3">
            <a:extLst>
              <a:ext uri="{FF2B5EF4-FFF2-40B4-BE49-F238E27FC236}">
                <a16:creationId xmlns:a16="http://schemas.microsoft.com/office/drawing/2014/main" id="{31FDA51F-3AD1-F2CC-D231-E4D1C588B663}"/>
              </a:ext>
            </a:extLst>
          </p:cNvPr>
          <p:cNvSpPr>
            <a:spLocks noGrp="1"/>
          </p:cNvSpPr>
          <p:nvPr>
            <p:ph type="body" sz="half" idx="31" hasCustomPrompt="1"/>
          </p:nvPr>
        </p:nvSpPr>
        <p:spPr>
          <a:xfrm>
            <a:off x="9889088" y="3986903"/>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7" name="Text Placeholder 3">
            <a:extLst>
              <a:ext uri="{FF2B5EF4-FFF2-40B4-BE49-F238E27FC236}">
                <a16:creationId xmlns:a16="http://schemas.microsoft.com/office/drawing/2014/main" id="{7DE99B8C-E51F-D385-5C94-76B7ABC85BBD}"/>
              </a:ext>
            </a:extLst>
          </p:cNvPr>
          <p:cNvSpPr>
            <a:spLocks noGrp="1"/>
          </p:cNvSpPr>
          <p:nvPr>
            <p:ph type="body" sz="half" idx="32" hasCustomPrompt="1"/>
          </p:nvPr>
        </p:nvSpPr>
        <p:spPr>
          <a:xfrm>
            <a:off x="9889088" y="435655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8" name="Text Placeholder 3">
            <a:extLst>
              <a:ext uri="{FF2B5EF4-FFF2-40B4-BE49-F238E27FC236}">
                <a16:creationId xmlns:a16="http://schemas.microsoft.com/office/drawing/2014/main" id="{5EC5FC07-7677-2AAE-0A21-EDFEC8F7BE86}"/>
              </a:ext>
            </a:extLst>
          </p:cNvPr>
          <p:cNvSpPr>
            <a:spLocks noGrp="1"/>
          </p:cNvSpPr>
          <p:nvPr>
            <p:ph type="body" sz="half" idx="33" hasCustomPrompt="1"/>
          </p:nvPr>
        </p:nvSpPr>
        <p:spPr>
          <a:xfrm>
            <a:off x="219776" y="5259480"/>
            <a:ext cx="6018062" cy="569061"/>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other ‘HGIOS Quality Indicator’ which may be a focus of school improvement</a:t>
            </a:r>
          </a:p>
        </p:txBody>
      </p:sp>
      <p:sp>
        <p:nvSpPr>
          <p:cNvPr id="39" name="Text Placeholder 3">
            <a:extLst>
              <a:ext uri="{FF2B5EF4-FFF2-40B4-BE49-F238E27FC236}">
                <a16:creationId xmlns:a16="http://schemas.microsoft.com/office/drawing/2014/main" id="{40B6D9CD-0CB4-2633-D700-F6359F7AD1F1}"/>
              </a:ext>
            </a:extLst>
          </p:cNvPr>
          <p:cNvSpPr>
            <a:spLocks noGrp="1"/>
          </p:cNvSpPr>
          <p:nvPr>
            <p:ph type="body" sz="half" idx="34" hasCustomPrompt="1"/>
          </p:nvPr>
        </p:nvSpPr>
        <p:spPr>
          <a:xfrm>
            <a:off x="6457614" y="5115208"/>
            <a:ext cx="5514610" cy="361264"/>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other ‘HGIOS Quality Indicator’ which may be a focus of school improvement</a:t>
            </a:r>
          </a:p>
        </p:txBody>
      </p:sp>
      <p:sp>
        <p:nvSpPr>
          <p:cNvPr id="40" name="Text Placeholder 3">
            <a:extLst>
              <a:ext uri="{FF2B5EF4-FFF2-40B4-BE49-F238E27FC236}">
                <a16:creationId xmlns:a16="http://schemas.microsoft.com/office/drawing/2014/main" id="{FD4DE56C-47BD-AE56-0F22-C1A6B8F810D0}"/>
              </a:ext>
            </a:extLst>
          </p:cNvPr>
          <p:cNvSpPr>
            <a:spLocks noGrp="1"/>
          </p:cNvSpPr>
          <p:nvPr>
            <p:ph type="body" sz="half" idx="35" hasCustomPrompt="1"/>
          </p:nvPr>
        </p:nvSpPr>
        <p:spPr>
          <a:xfrm>
            <a:off x="10433384" y="5596922"/>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3" name="Action Button: Home 2">
            <a:hlinkClick r:id="" action="ppaction://hlinkshowjump?jump=firstslide" highlightClick="1"/>
            <a:extLst>
              <a:ext uri="{FF2B5EF4-FFF2-40B4-BE49-F238E27FC236}">
                <a16:creationId xmlns:a16="http://schemas.microsoft.com/office/drawing/2014/main" id="{ED9DA897-B6E5-CD0F-6C9C-FABFDA13970A}"/>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22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IF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06EA8A-4EEC-1992-D798-6C66F680D9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FCADDF00-CF43-AE3B-85E3-E65E9FCA9819}"/>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92107595-A5E5-09E6-11BD-E8C285B9EC8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94528872-6BC6-4F9F-26E6-DED4CABBC0D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54BDCDAC-8E70-83DC-CE18-176985418848}"/>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5" name="Text Placeholder 3">
            <a:extLst>
              <a:ext uri="{FF2B5EF4-FFF2-40B4-BE49-F238E27FC236}">
                <a16:creationId xmlns:a16="http://schemas.microsoft.com/office/drawing/2014/main" id="{598ECD3D-D882-2FC1-CBCB-FA23B49E6C1F}"/>
              </a:ext>
            </a:extLst>
          </p:cNvPr>
          <p:cNvSpPr>
            <a:spLocks noGrp="1"/>
          </p:cNvSpPr>
          <p:nvPr>
            <p:ph type="body" sz="half" idx="15" hasCustomPrompt="1"/>
          </p:nvPr>
        </p:nvSpPr>
        <p:spPr>
          <a:xfrm>
            <a:off x="28291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0" name="Text Placeholder 3">
            <a:extLst>
              <a:ext uri="{FF2B5EF4-FFF2-40B4-BE49-F238E27FC236}">
                <a16:creationId xmlns:a16="http://schemas.microsoft.com/office/drawing/2014/main" id="{4E345554-CE77-C4C3-8A18-EF1366E45941}"/>
              </a:ext>
            </a:extLst>
          </p:cNvPr>
          <p:cNvSpPr>
            <a:spLocks noGrp="1"/>
          </p:cNvSpPr>
          <p:nvPr>
            <p:ph type="body" sz="half" idx="16" hasCustomPrompt="1"/>
          </p:nvPr>
        </p:nvSpPr>
        <p:spPr>
          <a:xfrm>
            <a:off x="63545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548E39AC-C776-E737-7B28-3F0A20520F85}"/>
              </a:ext>
            </a:extLst>
          </p:cNvPr>
          <p:cNvSpPr>
            <a:spLocks noGrp="1"/>
          </p:cNvSpPr>
          <p:nvPr>
            <p:ph type="body" sz="half" idx="17" hasCustomPrompt="1"/>
          </p:nvPr>
        </p:nvSpPr>
        <p:spPr>
          <a:xfrm>
            <a:off x="96596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2" name="Text Placeholder 3">
            <a:extLst>
              <a:ext uri="{FF2B5EF4-FFF2-40B4-BE49-F238E27FC236}">
                <a16:creationId xmlns:a16="http://schemas.microsoft.com/office/drawing/2014/main" id="{772F5547-02C4-B91C-E7CF-9BEF3575607A}"/>
              </a:ext>
            </a:extLst>
          </p:cNvPr>
          <p:cNvSpPr>
            <a:spLocks noGrp="1"/>
          </p:cNvSpPr>
          <p:nvPr>
            <p:ph type="body" sz="half" idx="18" hasCustomPrompt="1"/>
          </p:nvPr>
        </p:nvSpPr>
        <p:spPr>
          <a:xfrm>
            <a:off x="131850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3" name="Text Placeholder 3">
            <a:extLst>
              <a:ext uri="{FF2B5EF4-FFF2-40B4-BE49-F238E27FC236}">
                <a16:creationId xmlns:a16="http://schemas.microsoft.com/office/drawing/2014/main" id="{A64C59F6-ABF5-9A97-AD5C-D02315391333}"/>
              </a:ext>
            </a:extLst>
          </p:cNvPr>
          <p:cNvSpPr>
            <a:spLocks noGrp="1"/>
          </p:cNvSpPr>
          <p:nvPr>
            <p:ph type="body" sz="half" idx="19" hasCustomPrompt="1"/>
          </p:nvPr>
        </p:nvSpPr>
        <p:spPr>
          <a:xfrm>
            <a:off x="167104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4" name="Text Placeholder 3">
            <a:extLst>
              <a:ext uri="{FF2B5EF4-FFF2-40B4-BE49-F238E27FC236}">
                <a16:creationId xmlns:a16="http://schemas.microsoft.com/office/drawing/2014/main" id="{D99D62CB-C293-4FF2-E90F-4D70FC63700E}"/>
              </a:ext>
            </a:extLst>
          </p:cNvPr>
          <p:cNvSpPr>
            <a:spLocks noGrp="1"/>
          </p:cNvSpPr>
          <p:nvPr>
            <p:ph type="body" sz="half" idx="20" hasCustomPrompt="1"/>
          </p:nvPr>
        </p:nvSpPr>
        <p:spPr>
          <a:xfrm>
            <a:off x="202358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05DF1AD5-9789-8DF5-7248-A0BBB501B63F}"/>
              </a:ext>
            </a:extLst>
          </p:cNvPr>
          <p:cNvSpPr>
            <a:spLocks noGrp="1"/>
          </p:cNvSpPr>
          <p:nvPr>
            <p:ph type="body" sz="half" idx="21" hasCustomPrompt="1"/>
          </p:nvPr>
        </p:nvSpPr>
        <p:spPr>
          <a:xfrm>
            <a:off x="272307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9C8CCD04-72D6-EA34-91FD-43AD8E54CF8F}"/>
              </a:ext>
            </a:extLst>
          </p:cNvPr>
          <p:cNvSpPr>
            <a:spLocks noGrp="1"/>
          </p:cNvSpPr>
          <p:nvPr>
            <p:ph type="body" sz="half" idx="22" hasCustomPrompt="1"/>
          </p:nvPr>
        </p:nvSpPr>
        <p:spPr>
          <a:xfrm>
            <a:off x="307561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82AE0B37-AC6F-4BA9-2D38-1140609DA336}"/>
              </a:ext>
            </a:extLst>
          </p:cNvPr>
          <p:cNvSpPr>
            <a:spLocks noGrp="1"/>
          </p:cNvSpPr>
          <p:nvPr>
            <p:ph type="body" sz="half" idx="23" hasCustomPrompt="1"/>
          </p:nvPr>
        </p:nvSpPr>
        <p:spPr>
          <a:xfrm>
            <a:off x="340612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8A0A2827-63EF-4C71-B25A-402B21F2B92D}"/>
              </a:ext>
            </a:extLst>
          </p:cNvPr>
          <p:cNvSpPr>
            <a:spLocks noGrp="1"/>
          </p:cNvSpPr>
          <p:nvPr>
            <p:ph type="body" sz="half" idx="24" hasCustomPrompt="1"/>
          </p:nvPr>
        </p:nvSpPr>
        <p:spPr>
          <a:xfrm>
            <a:off x="375866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8BE4FE6F-AA86-AE69-8A01-4E772F626D31}"/>
              </a:ext>
            </a:extLst>
          </p:cNvPr>
          <p:cNvSpPr>
            <a:spLocks noGrp="1"/>
          </p:cNvSpPr>
          <p:nvPr>
            <p:ph type="body" sz="half" idx="25" hasCustomPrompt="1"/>
          </p:nvPr>
        </p:nvSpPr>
        <p:spPr>
          <a:xfrm>
            <a:off x="411120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7E46A2C2-BA39-0740-7B5E-BB9939B6B297}"/>
              </a:ext>
            </a:extLst>
          </p:cNvPr>
          <p:cNvSpPr>
            <a:spLocks noGrp="1"/>
          </p:cNvSpPr>
          <p:nvPr>
            <p:ph type="body" sz="half" idx="26" hasCustomPrompt="1"/>
          </p:nvPr>
        </p:nvSpPr>
        <p:spPr>
          <a:xfrm>
            <a:off x="446374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7" name="Text Placeholder 3">
            <a:extLst>
              <a:ext uri="{FF2B5EF4-FFF2-40B4-BE49-F238E27FC236}">
                <a16:creationId xmlns:a16="http://schemas.microsoft.com/office/drawing/2014/main" id="{A4492B45-4831-4BA2-1FF4-ADDD1ED59EE2}"/>
              </a:ext>
            </a:extLst>
          </p:cNvPr>
          <p:cNvSpPr>
            <a:spLocks noGrp="1"/>
          </p:cNvSpPr>
          <p:nvPr>
            <p:ph type="body" sz="half" idx="27" hasCustomPrompt="1"/>
          </p:nvPr>
        </p:nvSpPr>
        <p:spPr>
          <a:xfrm>
            <a:off x="5135985"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8" name="Text Placeholder 3">
            <a:extLst>
              <a:ext uri="{FF2B5EF4-FFF2-40B4-BE49-F238E27FC236}">
                <a16:creationId xmlns:a16="http://schemas.microsoft.com/office/drawing/2014/main" id="{8D7F0A55-9517-5E77-1B0C-D26C3B983C1B}"/>
              </a:ext>
            </a:extLst>
          </p:cNvPr>
          <p:cNvSpPr>
            <a:spLocks noGrp="1"/>
          </p:cNvSpPr>
          <p:nvPr>
            <p:ph type="body" sz="half" idx="28" hasCustomPrompt="1"/>
          </p:nvPr>
        </p:nvSpPr>
        <p:spPr>
          <a:xfrm>
            <a:off x="5499542"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9" name="Text Placeholder 3">
            <a:extLst>
              <a:ext uri="{FF2B5EF4-FFF2-40B4-BE49-F238E27FC236}">
                <a16:creationId xmlns:a16="http://schemas.microsoft.com/office/drawing/2014/main" id="{D69FAD0D-7697-B174-6ED9-19EC3026DF56}"/>
              </a:ext>
            </a:extLst>
          </p:cNvPr>
          <p:cNvSpPr>
            <a:spLocks noGrp="1"/>
          </p:cNvSpPr>
          <p:nvPr>
            <p:ph type="body" sz="half" idx="29" hasCustomPrompt="1"/>
          </p:nvPr>
        </p:nvSpPr>
        <p:spPr>
          <a:xfrm>
            <a:off x="583004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0" name="Text Placeholder 3">
            <a:extLst>
              <a:ext uri="{FF2B5EF4-FFF2-40B4-BE49-F238E27FC236}">
                <a16:creationId xmlns:a16="http://schemas.microsoft.com/office/drawing/2014/main" id="{0C8E6A8F-A80D-FB3A-AF80-7CE0291335E2}"/>
              </a:ext>
            </a:extLst>
          </p:cNvPr>
          <p:cNvSpPr>
            <a:spLocks noGrp="1"/>
          </p:cNvSpPr>
          <p:nvPr>
            <p:ph type="body" sz="half" idx="30" hasCustomPrompt="1"/>
          </p:nvPr>
        </p:nvSpPr>
        <p:spPr>
          <a:xfrm>
            <a:off x="618258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1" name="Text Placeholder 3">
            <a:extLst>
              <a:ext uri="{FF2B5EF4-FFF2-40B4-BE49-F238E27FC236}">
                <a16:creationId xmlns:a16="http://schemas.microsoft.com/office/drawing/2014/main" id="{7AD1DA49-C845-776B-C951-88C77004361B}"/>
              </a:ext>
            </a:extLst>
          </p:cNvPr>
          <p:cNvSpPr>
            <a:spLocks noGrp="1"/>
          </p:cNvSpPr>
          <p:nvPr>
            <p:ph type="body" sz="half" idx="31" hasCustomPrompt="1"/>
          </p:nvPr>
        </p:nvSpPr>
        <p:spPr>
          <a:xfrm>
            <a:off x="6502076"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2" name="Text Placeholder 3">
            <a:extLst>
              <a:ext uri="{FF2B5EF4-FFF2-40B4-BE49-F238E27FC236}">
                <a16:creationId xmlns:a16="http://schemas.microsoft.com/office/drawing/2014/main" id="{D2CDD699-EA38-216A-F7D0-6E060C53C82C}"/>
              </a:ext>
            </a:extLst>
          </p:cNvPr>
          <p:cNvSpPr>
            <a:spLocks noGrp="1"/>
          </p:cNvSpPr>
          <p:nvPr>
            <p:ph type="body" sz="half" idx="32" hasCustomPrompt="1"/>
          </p:nvPr>
        </p:nvSpPr>
        <p:spPr>
          <a:xfrm>
            <a:off x="6887667"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3" name="Text Placeholder 3">
            <a:extLst>
              <a:ext uri="{FF2B5EF4-FFF2-40B4-BE49-F238E27FC236}">
                <a16:creationId xmlns:a16="http://schemas.microsoft.com/office/drawing/2014/main" id="{F0DAB2D5-E0B4-3602-E973-F9C28AE4F460}"/>
              </a:ext>
            </a:extLst>
          </p:cNvPr>
          <p:cNvSpPr>
            <a:spLocks noGrp="1"/>
          </p:cNvSpPr>
          <p:nvPr>
            <p:ph type="body" sz="half" idx="33" hasCustomPrompt="1"/>
          </p:nvPr>
        </p:nvSpPr>
        <p:spPr>
          <a:xfrm>
            <a:off x="759702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4" name="Text Placeholder 3">
            <a:extLst>
              <a:ext uri="{FF2B5EF4-FFF2-40B4-BE49-F238E27FC236}">
                <a16:creationId xmlns:a16="http://schemas.microsoft.com/office/drawing/2014/main" id="{023548DF-35BB-4D13-BA18-0E153F61CF38}"/>
              </a:ext>
            </a:extLst>
          </p:cNvPr>
          <p:cNvSpPr>
            <a:spLocks noGrp="1"/>
          </p:cNvSpPr>
          <p:nvPr>
            <p:ph type="body" sz="half" idx="34" hasCustomPrompt="1"/>
          </p:nvPr>
        </p:nvSpPr>
        <p:spPr>
          <a:xfrm>
            <a:off x="794956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5" name="Text Placeholder 3">
            <a:extLst>
              <a:ext uri="{FF2B5EF4-FFF2-40B4-BE49-F238E27FC236}">
                <a16:creationId xmlns:a16="http://schemas.microsoft.com/office/drawing/2014/main" id="{0758B8A9-E995-2589-3F47-8C57AE0557BB}"/>
              </a:ext>
            </a:extLst>
          </p:cNvPr>
          <p:cNvSpPr>
            <a:spLocks noGrp="1"/>
          </p:cNvSpPr>
          <p:nvPr>
            <p:ph type="body" sz="half" idx="35" hasCustomPrompt="1"/>
          </p:nvPr>
        </p:nvSpPr>
        <p:spPr>
          <a:xfrm>
            <a:off x="828007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6" name="Text Placeholder 3">
            <a:extLst>
              <a:ext uri="{FF2B5EF4-FFF2-40B4-BE49-F238E27FC236}">
                <a16:creationId xmlns:a16="http://schemas.microsoft.com/office/drawing/2014/main" id="{4828CDED-F339-1151-91C1-E8FAB03173DC}"/>
              </a:ext>
            </a:extLst>
          </p:cNvPr>
          <p:cNvSpPr>
            <a:spLocks noGrp="1"/>
          </p:cNvSpPr>
          <p:nvPr>
            <p:ph type="body" sz="half" idx="36" hasCustomPrompt="1"/>
          </p:nvPr>
        </p:nvSpPr>
        <p:spPr>
          <a:xfrm>
            <a:off x="863261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7" name="Text Placeholder 3">
            <a:extLst>
              <a:ext uri="{FF2B5EF4-FFF2-40B4-BE49-F238E27FC236}">
                <a16:creationId xmlns:a16="http://schemas.microsoft.com/office/drawing/2014/main" id="{96CE3387-8743-9752-02CD-CBDDAC41C200}"/>
              </a:ext>
            </a:extLst>
          </p:cNvPr>
          <p:cNvSpPr>
            <a:spLocks noGrp="1"/>
          </p:cNvSpPr>
          <p:nvPr>
            <p:ph type="body" sz="half" idx="37" hasCustomPrompt="1"/>
          </p:nvPr>
        </p:nvSpPr>
        <p:spPr>
          <a:xfrm>
            <a:off x="898514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8" name="Text Placeholder 3">
            <a:extLst>
              <a:ext uri="{FF2B5EF4-FFF2-40B4-BE49-F238E27FC236}">
                <a16:creationId xmlns:a16="http://schemas.microsoft.com/office/drawing/2014/main" id="{F24CE8CC-B93C-2CD6-8B3C-05AE4D13DA86}"/>
              </a:ext>
            </a:extLst>
          </p:cNvPr>
          <p:cNvSpPr>
            <a:spLocks noGrp="1"/>
          </p:cNvSpPr>
          <p:nvPr>
            <p:ph type="body" sz="half" idx="38" hasCustomPrompt="1"/>
          </p:nvPr>
        </p:nvSpPr>
        <p:spPr>
          <a:xfrm>
            <a:off x="933768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5" name="Text Placeholder 3">
            <a:extLst>
              <a:ext uri="{FF2B5EF4-FFF2-40B4-BE49-F238E27FC236}">
                <a16:creationId xmlns:a16="http://schemas.microsoft.com/office/drawing/2014/main" id="{AEF25701-32B9-E7F8-650C-1A73C44B20B0}"/>
              </a:ext>
            </a:extLst>
          </p:cNvPr>
          <p:cNvSpPr>
            <a:spLocks noGrp="1"/>
          </p:cNvSpPr>
          <p:nvPr>
            <p:ph type="body" sz="half" idx="39" hasCustomPrompt="1"/>
          </p:nvPr>
        </p:nvSpPr>
        <p:spPr>
          <a:xfrm>
            <a:off x="991368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6" name="Text Placeholder 3">
            <a:extLst>
              <a:ext uri="{FF2B5EF4-FFF2-40B4-BE49-F238E27FC236}">
                <a16:creationId xmlns:a16="http://schemas.microsoft.com/office/drawing/2014/main" id="{BEB32FD9-33D0-B852-83B7-17329AB87AE1}"/>
              </a:ext>
            </a:extLst>
          </p:cNvPr>
          <p:cNvSpPr>
            <a:spLocks noGrp="1"/>
          </p:cNvSpPr>
          <p:nvPr>
            <p:ph type="body" sz="half" idx="40" hasCustomPrompt="1"/>
          </p:nvPr>
        </p:nvSpPr>
        <p:spPr>
          <a:xfrm>
            <a:off x="1026622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7" name="Text Placeholder 3">
            <a:extLst>
              <a:ext uri="{FF2B5EF4-FFF2-40B4-BE49-F238E27FC236}">
                <a16:creationId xmlns:a16="http://schemas.microsoft.com/office/drawing/2014/main" id="{6E8AE0E3-9B35-98CE-FA7F-4A6D5A0D0DEE}"/>
              </a:ext>
            </a:extLst>
          </p:cNvPr>
          <p:cNvSpPr>
            <a:spLocks noGrp="1"/>
          </p:cNvSpPr>
          <p:nvPr>
            <p:ph type="body" sz="half" idx="41" hasCustomPrompt="1"/>
          </p:nvPr>
        </p:nvSpPr>
        <p:spPr>
          <a:xfrm>
            <a:off x="1059673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8" name="Text Placeholder 3">
            <a:extLst>
              <a:ext uri="{FF2B5EF4-FFF2-40B4-BE49-F238E27FC236}">
                <a16:creationId xmlns:a16="http://schemas.microsoft.com/office/drawing/2014/main" id="{1B1A845F-8265-06CB-846B-C859EC3AD640}"/>
              </a:ext>
            </a:extLst>
          </p:cNvPr>
          <p:cNvSpPr>
            <a:spLocks noGrp="1"/>
          </p:cNvSpPr>
          <p:nvPr>
            <p:ph type="body" sz="half" idx="42" hasCustomPrompt="1"/>
          </p:nvPr>
        </p:nvSpPr>
        <p:spPr>
          <a:xfrm>
            <a:off x="1094927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9" name="Text Placeholder 3">
            <a:extLst>
              <a:ext uri="{FF2B5EF4-FFF2-40B4-BE49-F238E27FC236}">
                <a16:creationId xmlns:a16="http://schemas.microsoft.com/office/drawing/2014/main" id="{DA30314B-6EE0-ACA5-D175-A97A7A0ACAA5}"/>
              </a:ext>
            </a:extLst>
          </p:cNvPr>
          <p:cNvSpPr>
            <a:spLocks noGrp="1"/>
          </p:cNvSpPr>
          <p:nvPr>
            <p:ph type="body" sz="half" idx="43" hasCustomPrompt="1"/>
          </p:nvPr>
        </p:nvSpPr>
        <p:spPr>
          <a:xfrm>
            <a:off x="1130181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70" name="Text Placeholder 3">
            <a:extLst>
              <a:ext uri="{FF2B5EF4-FFF2-40B4-BE49-F238E27FC236}">
                <a16:creationId xmlns:a16="http://schemas.microsoft.com/office/drawing/2014/main" id="{0E1CDF25-257F-1D20-CB03-04B21C7880B1}"/>
              </a:ext>
            </a:extLst>
          </p:cNvPr>
          <p:cNvSpPr>
            <a:spLocks noGrp="1"/>
          </p:cNvSpPr>
          <p:nvPr>
            <p:ph type="body" sz="half" idx="44" hasCustomPrompt="1"/>
          </p:nvPr>
        </p:nvSpPr>
        <p:spPr>
          <a:xfrm>
            <a:off x="1165435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E4817618-C90E-F2DE-7ACB-C98D12E6CAF4}"/>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25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ger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A0F449-26F5-330F-F4B7-324FE6F660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0" name="Text Placeholder 3">
            <a:extLst>
              <a:ext uri="{FF2B5EF4-FFF2-40B4-BE49-F238E27FC236}">
                <a16:creationId xmlns:a16="http://schemas.microsoft.com/office/drawing/2014/main" id="{89A5CAEE-D69B-F3D7-5CC9-6B9F62FF7488}"/>
              </a:ext>
            </a:extLst>
          </p:cNvPr>
          <p:cNvSpPr>
            <a:spLocks noGrp="1"/>
          </p:cNvSpPr>
          <p:nvPr>
            <p:ph type="body" sz="half" idx="12" hasCustomPrompt="1"/>
          </p:nvPr>
        </p:nvSpPr>
        <p:spPr>
          <a:xfrm>
            <a:off x="2348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2</a:t>
            </a:r>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2" name="Text Placeholder 3">
            <a:extLst>
              <a:ext uri="{FF2B5EF4-FFF2-40B4-BE49-F238E27FC236}">
                <a16:creationId xmlns:a16="http://schemas.microsoft.com/office/drawing/2014/main" id="{0582BD1A-662C-7F13-8E4F-34F82E33081F}"/>
              </a:ext>
            </a:extLst>
          </p:cNvPr>
          <p:cNvSpPr>
            <a:spLocks noGrp="1"/>
          </p:cNvSpPr>
          <p:nvPr>
            <p:ph type="body" sz="half" idx="15" hasCustomPrompt="1"/>
          </p:nvPr>
        </p:nvSpPr>
        <p:spPr>
          <a:xfrm>
            <a:off x="41591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3</a:t>
            </a:r>
          </a:p>
        </p:txBody>
      </p:sp>
      <p:sp>
        <p:nvSpPr>
          <p:cNvPr id="13" name="Text Placeholder 3">
            <a:extLst>
              <a:ext uri="{FF2B5EF4-FFF2-40B4-BE49-F238E27FC236}">
                <a16:creationId xmlns:a16="http://schemas.microsoft.com/office/drawing/2014/main" id="{066475D7-96F0-0B79-0523-0A565C9810FC}"/>
              </a:ext>
            </a:extLst>
          </p:cNvPr>
          <p:cNvSpPr>
            <a:spLocks noGrp="1"/>
          </p:cNvSpPr>
          <p:nvPr>
            <p:ph type="body" sz="half" idx="16" hasCustomPrompt="1"/>
          </p:nvPr>
        </p:nvSpPr>
        <p:spPr>
          <a:xfrm>
            <a:off x="8373954"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4</a:t>
            </a:r>
          </a:p>
        </p:txBody>
      </p:sp>
      <p:sp>
        <p:nvSpPr>
          <p:cNvPr id="3" name="Action Button: Home 2">
            <a:hlinkClick r:id="" action="ppaction://hlinkshowjump?jump=firstslide" highlightClick="1"/>
            <a:extLst>
              <a:ext uri="{FF2B5EF4-FFF2-40B4-BE49-F238E27FC236}">
                <a16:creationId xmlns:a16="http://schemas.microsoft.com/office/drawing/2014/main" id="{3CCC6B6C-2D38-66E2-B201-1544E313FD8B}"/>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6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LC Hyperli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2B802-AA78-609A-BAEC-5C0D5E518F9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425347"/>
            <a:ext cx="3106403" cy="146653"/>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5" name="Action Button: Home 4">
            <a:hlinkClick r:id="" action="ppaction://hlinkshowjump?jump=firstslide" highlightClick="1"/>
            <a:extLst>
              <a:ext uri="{FF2B5EF4-FFF2-40B4-BE49-F238E27FC236}">
                <a16:creationId xmlns:a16="http://schemas.microsoft.com/office/drawing/2014/main" id="{73197D76-95A2-69D6-0080-3B34BDF929F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40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F Hyperl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1380D-1EFD-B15B-FA17-F0EEF758D3A4}"/>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725387"/>
            <a:ext cx="2896853" cy="175226"/>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2" name="Action Button: Home 1">
            <a:hlinkClick r:id="" action="ppaction://hlinkshowjump?jump=firstslide" highlightClick="1"/>
            <a:extLst>
              <a:ext uri="{FF2B5EF4-FFF2-40B4-BE49-F238E27FC236}">
                <a16:creationId xmlns:a16="http://schemas.microsoft.com/office/drawing/2014/main" id="{AF917081-75A7-4781-6386-251441577C2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9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xt &amp; Facto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CC208F7-0108-A9BB-5474-B910BBE0C3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222702"/>
            <a:ext cx="3393476" cy="2397513"/>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important school/learner information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200400"/>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important authority/cluster information</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226095" y="3189249"/>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national information</a:t>
            </a:r>
          </a:p>
        </p:txBody>
      </p:sp>
      <p:sp>
        <p:nvSpPr>
          <p:cNvPr id="23" name="Text Placeholder 3">
            <a:extLst>
              <a:ext uri="{FF2B5EF4-FFF2-40B4-BE49-F238E27FC236}">
                <a16:creationId xmlns:a16="http://schemas.microsoft.com/office/drawing/2014/main" id="{0DAAD972-BC98-C6C5-C4F9-B4A4275008C8}"/>
              </a:ext>
            </a:extLst>
          </p:cNvPr>
          <p:cNvSpPr>
            <a:spLocks noGrp="1"/>
          </p:cNvSpPr>
          <p:nvPr>
            <p:ph type="body" sz="half" idx="16" hasCustomPrompt="1"/>
          </p:nvPr>
        </p:nvSpPr>
        <p:spPr>
          <a:xfrm>
            <a:off x="2438400" y="5788781"/>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1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xt &amp; Factor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8B332D-7161-E2B3-5301-7A87FEBA3E25}"/>
              </a:ext>
            </a:extLst>
          </p:cNvPr>
          <p:cNvPicPr>
            <a:picLocks noChangeAspect="1"/>
          </p:cNvPicPr>
          <p:nvPr userDrawn="1"/>
        </p:nvPicPr>
        <p:blipFill>
          <a:blip r:embed="rId2"/>
          <a:stretch>
            <a:fillRect/>
          </a:stretch>
        </p:blipFill>
        <p:spPr>
          <a:xfrm>
            <a:off x="-1094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179671"/>
            <a:ext cx="3348872" cy="86520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Vision’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178884"/>
            <a:ext cx="3285681" cy="887507"/>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Values’</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183063" y="3189250"/>
            <a:ext cx="3348872" cy="252017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‘Curriculum Rationale’</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60CEA930-BB62-0444-04AD-EF885B142A6E}"/>
              </a:ext>
            </a:extLst>
          </p:cNvPr>
          <p:cNvSpPr>
            <a:spLocks noGrp="1"/>
          </p:cNvSpPr>
          <p:nvPr>
            <p:ph type="body" sz="half" idx="16" hasCustomPrompt="1"/>
          </p:nvPr>
        </p:nvSpPr>
        <p:spPr>
          <a:xfrm>
            <a:off x="662420" y="4739531"/>
            <a:ext cx="6781872" cy="865204"/>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how vision, values, and rationale connect to the improvement priority</a:t>
            </a:r>
          </a:p>
        </p:txBody>
      </p:sp>
    </p:spTree>
    <p:extLst>
      <p:ext uri="{BB962C8B-B14F-4D97-AF65-F5344CB8AC3E}">
        <p14:creationId xmlns:p14="http://schemas.microsoft.com/office/powerpoint/2010/main" val="12207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ing Dat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900056-804E-F26A-A1A2-A550051688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4FD88DF-E06D-7A9A-F244-13F5BD12D96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4A6269FC-2B47-D773-B454-E49AA36B4B7A}"/>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0" name="Text Placeholder 3">
            <a:extLst>
              <a:ext uri="{FF2B5EF4-FFF2-40B4-BE49-F238E27FC236}">
                <a16:creationId xmlns:a16="http://schemas.microsoft.com/office/drawing/2014/main" id="{C5A2F38C-709B-7952-CE32-2B707C1BD8E5}"/>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1" name="Text Placeholder 3">
            <a:extLst>
              <a:ext uri="{FF2B5EF4-FFF2-40B4-BE49-F238E27FC236}">
                <a16:creationId xmlns:a16="http://schemas.microsoft.com/office/drawing/2014/main" id="{B902A0F3-0C03-E023-3AE3-2DB634B7CC50}"/>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3" name="Text Placeholder 3">
            <a:extLst>
              <a:ext uri="{FF2B5EF4-FFF2-40B4-BE49-F238E27FC236}">
                <a16:creationId xmlns:a16="http://schemas.microsoft.com/office/drawing/2014/main" id="{0C75ED2A-D871-D998-3E79-B2714DBD3F11}"/>
              </a:ext>
            </a:extLst>
          </p:cNvPr>
          <p:cNvSpPr>
            <a:spLocks noGrp="1"/>
          </p:cNvSpPr>
          <p:nvPr>
            <p:ph type="body" sz="half" idx="15" hasCustomPrompt="1"/>
          </p:nvPr>
        </p:nvSpPr>
        <p:spPr>
          <a:xfrm>
            <a:off x="307293" y="2998524"/>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1</a:t>
            </a:r>
          </a:p>
        </p:txBody>
      </p:sp>
      <p:sp>
        <p:nvSpPr>
          <p:cNvPr id="14" name="Text Placeholder 3">
            <a:extLst>
              <a:ext uri="{FF2B5EF4-FFF2-40B4-BE49-F238E27FC236}">
                <a16:creationId xmlns:a16="http://schemas.microsoft.com/office/drawing/2014/main" id="{41F65853-43C4-0EFB-54FE-0A270BA6021A}"/>
              </a:ext>
            </a:extLst>
          </p:cNvPr>
          <p:cNvSpPr>
            <a:spLocks noGrp="1"/>
          </p:cNvSpPr>
          <p:nvPr>
            <p:ph type="body" sz="half" idx="16" hasCustomPrompt="1"/>
          </p:nvPr>
        </p:nvSpPr>
        <p:spPr>
          <a:xfrm>
            <a:off x="307293" y="3533546"/>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2</a:t>
            </a:r>
          </a:p>
        </p:txBody>
      </p:sp>
      <p:sp>
        <p:nvSpPr>
          <p:cNvPr id="15" name="Text Placeholder 3">
            <a:extLst>
              <a:ext uri="{FF2B5EF4-FFF2-40B4-BE49-F238E27FC236}">
                <a16:creationId xmlns:a16="http://schemas.microsoft.com/office/drawing/2014/main" id="{B8DD8A5B-0468-09E0-BC3D-A20C6411BDA0}"/>
              </a:ext>
            </a:extLst>
          </p:cNvPr>
          <p:cNvSpPr>
            <a:spLocks noGrp="1"/>
          </p:cNvSpPr>
          <p:nvPr>
            <p:ph type="body" sz="half" idx="17" hasCustomPrompt="1"/>
          </p:nvPr>
        </p:nvSpPr>
        <p:spPr>
          <a:xfrm>
            <a:off x="307293" y="40685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3</a:t>
            </a:r>
          </a:p>
        </p:txBody>
      </p:sp>
      <p:sp>
        <p:nvSpPr>
          <p:cNvPr id="16" name="Text Placeholder 3">
            <a:extLst>
              <a:ext uri="{FF2B5EF4-FFF2-40B4-BE49-F238E27FC236}">
                <a16:creationId xmlns:a16="http://schemas.microsoft.com/office/drawing/2014/main" id="{256141FD-B08C-A61D-7E1C-39D5E1565B6B}"/>
              </a:ext>
            </a:extLst>
          </p:cNvPr>
          <p:cNvSpPr>
            <a:spLocks noGrp="1"/>
          </p:cNvSpPr>
          <p:nvPr>
            <p:ph type="body" sz="half" idx="18" hasCustomPrompt="1"/>
          </p:nvPr>
        </p:nvSpPr>
        <p:spPr>
          <a:xfrm>
            <a:off x="307293" y="461551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4</a:t>
            </a:r>
          </a:p>
        </p:txBody>
      </p:sp>
      <p:sp>
        <p:nvSpPr>
          <p:cNvPr id="17" name="Text Placeholder 3">
            <a:extLst>
              <a:ext uri="{FF2B5EF4-FFF2-40B4-BE49-F238E27FC236}">
                <a16:creationId xmlns:a16="http://schemas.microsoft.com/office/drawing/2014/main" id="{36AB8DFB-41F4-FDBD-89E5-9C56BC3442C4}"/>
              </a:ext>
            </a:extLst>
          </p:cNvPr>
          <p:cNvSpPr>
            <a:spLocks noGrp="1"/>
          </p:cNvSpPr>
          <p:nvPr>
            <p:ph type="body" sz="half" idx="19" hasCustomPrompt="1"/>
          </p:nvPr>
        </p:nvSpPr>
        <p:spPr>
          <a:xfrm>
            <a:off x="307293" y="51624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5</a:t>
            </a:r>
          </a:p>
        </p:txBody>
      </p:sp>
      <p:sp>
        <p:nvSpPr>
          <p:cNvPr id="18" name="Text Placeholder 3">
            <a:extLst>
              <a:ext uri="{FF2B5EF4-FFF2-40B4-BE49-F238E27FC236}">
                <a16:creationId xmlns:a16="http://schemas.microsoft.com/office/drawing/2014/main" id="{7E6B2F28-5FA4-3A2F-4E86-002847FD109D}"/>
              </a:ext>
            </a:extLst>
          </p:cNvPr>
          <p:cNvSpPr>
            <a:spLocks noGrp="1"/>
          </p:cNvSpPr>
          <p:nvPr>
            <p:ph type="body" sz="half" idx="20" hasCustomPrompt="1"/>
          </p:nvPr>
        </p:nvSpPr>
        <p:spPr>
          <a:xfrm>
            <a:off x="7402749"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1a</a:t>
            </a:r>
          </a:p>
        </p:txBody>
      </p:sp>
      <p:sp>
        <p:nvSpPr>
          <p:cNvPr id="20" name="Text Placeholder 3">
            <a:extLst>
              <a:ext uri="{FF2B5EF4-FFF2-40B4-BE49-F238E27FC236}">
                <a16:creationId xmlns:a16="http://schemas.microsoft.com/office/drawing/2014/main" id="{4F1FA01A-23F7-C481-0A23-1092EE7AB1ED}"/>
              </a:ext>
            </a:extLst>
          </p:cNvPr>
          <p:cNvSpPr>
            <a:spLocks noGrp="1"/>
          </p:cNvSpPr>
          <p:nvPr>
            <p:ph type="body" sz="half" idx="21" hasCustomPrompt="1"/>
          </p:nvPr>
        </p:nvSpPr>
        <p:spPr>
          <a:xfrm>
            <a:off x="9024026" y="299570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1b</a:t>
            </a:r>
          </a:p>
        </p:txBody>
      </p:sp>
      <p:sp>
        <p:nvSpPr>
          <p:cNvPr id="21" name="Text Placeholder 3">
            <a:extLst>
              <a:ext uri="{FF2B5EF4-FFF2-40B4-BE49-F238E27FC236}">
                <a16:creationId xmlns:a16="http://schemas.microsoft.com/office/drawing/2014/main" id="{C4091DD2-1D14-16E1-1786-7FE26BAA709D}"/>
              </a:ext>
            </a:extLst>
          </p:cNvPr>
          <p:cNvSpPr>
            <a:spLocks noGrp="1"/>
          </p:cNvSpPr>
          <p:nvPr>
            <p:ph type="body" sz="half" idx="22" hasCustomPrompt="1"/>
          </p:nvPr>
        </p:nvSpPr>
        <p:spPr>
          <a:xfrm>
            <a:off x="10645303"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1c</a:t>
            </a:r>
          </a:p>
        </p:txBody>
      </p:sp>
      <p:sp>
        <p:nvSpPr>
          <p:cNvPr id="26" name="Text Placeholder 3">
            <a:extLst>
              <a:ext uri="{FF2B5EF4-FFF2-40B4-BE49-F238E27FC236}">
                <a16:creationId xmlns:a16="http://schemas.microsoft.com/office/drawing/2014/main" id="{AD54CAD2-4B4B-EA3F-4BAA-557D343DB801}"/>
              </a:ext>
            </a:extLst>
          </p:cNvPr>
          <p:cNvSpPr>
            <a:spLocks noGrp="1"/>
          </p:cNvSpPr>
          <p:nvPr>
            <p:ph type="body" sz="half" idx="23" hasCustomPrompt="1"/>
          </p:nvPr>
        </p:nvSpPr>
        <p:spPr>
          <a:xfrm>
            <a:off x="7402749"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2a</a:t>
            </a:r>
          </a:p>
        </p:txBody>
      </p:sp>
      <p:sp>
        <p:nvSpPr>
          <p:cNvPr id="27" name="Text Placeholder 3">
            <a:extLst>
              <a:ext uri="{FF2B5EF4-FFF2-40B4-BE49-F238E27FC236}">
                <a16:creationId xmlns:a16="http://schemas.microsoft.com/office/drawing/2014/main" id="{FC2F7C44-9FAB-64CA-B1D3-63A1C16DD1DB}"/>
              </a:ext>
            </a:extLst>
          </p:cNvPr>
          <p:cNvSpPr>
            <a:spLocks noGrp="1"/>
          </p:cNvSpPr>
          <p:nvPr>
            <p:ph type="body" sz="half" idx="24" hasCustomPrompt="1"/>
          </p:nvPr>
        </p:nvSpPr>
        <p:spPr>
          <a:xfrm>
            <a:off x="9024026" y="355018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2b</a:t>
            </a:r>
          </a:p>
        </p:txBody>
      </p:sp>
      <p:sp>
        <p:nvSpPr>
          <p:cNvPr id="28" name="Text Placeholder 3">
            <a:extLst>
              <a:ext uri="{FF2B5EF4-FFF2-40B4-BE49-F238E27FC236}">
                <a16:creationId xmlns:a16="http://schemas.microsoft.com/office/drawing/2014/main" id="{60110591-2F37-79C1-7457-BCC31E2BCFB5}"/>
              </a:ext>
            </a:extLst>
          </p:cNvPr>
          <p:cNvSpPr>
            <a:spLocks noGrp="1"/>
          </p:cNvSpPr>
          <p:nvPr>
            <p:ph type="body" sz="half" idx="25" hasCustomPrompt="1"/>
          </p:nvPr>
        </p:nvSpPr>
        <p:spPr>
          <a:xfrm>
            <a:off x="10645303"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2c</a:t>
            </a:r>
          </a:p>
        </p:txBody>
      </p:sp>
      <p:sp>
        <p:nvSpPr>
          <p:cNvPr id="29" name="Text Placeholder 3">
            <a:extLst>
              <a:ext uri="{FF2B5EF4-FFF2-40B4-BE49-F238E27FC236}">
                <a16:creationId xmlns:a16="http://schemas.microsoft.com/office/drawing/2014/main" id="{F9F5CE45-2572-0BEF-0D3E-0DA40A654EFF}"/>
              </a:ext>
            </a:extLst>
          </p:cNvPr>
          <p:cNvSpPr>
            <a:spLocks noGrp="1"/>
          </p:cNvSpPr>
          <p:nvPr>
            <p:ph type="body" sz="half" idx="26" hasCustomPrompt="1"/>
          </p:nvPr>
        </p:nvSpPr>
        <p:spPr>
          <a:xfrm>
            <a:off x="7402749"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3a</a:t>
            </a:r>
          </a:p>
        </p:txBody>
      </p:sp>
      <p:sp>
        <p:nvSpPr>
          <p:cNvPr id="30" name="Text Placeholder 3">
            <a:extLst>
              <a:ext uri="{FF2B5EF4-FFF2-40B4-BE49-F238E27FC236}">
                <a16:creationId xmlns:a16="http://schemas.microsoft.com/office/drawing/2014/main" id="{295A1164-C75E-4BEA-5CE4-98F79F2A100C}"/>
              </a:ext>
            </a:extLst>
          </p:cNvPr>
          <p:cNvSpPr>
            <a:spLocks noGrp="1"/>
          </p:cNvSpPr>
          <p:nvPr>
            <p:ph type="body" sz="half" idx="27" hasCustomPrompt="1"/>
          </p:nvPr>
        </p:nvSpPr>
        <p:spPr>
          <a:xfrm>
            <a:off x="9024026" y="4056019"/>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3b</a:t>
            </a:r>
          </a:p>
        </p:txBody>
      </p:sp>
      <p:sp>
        <p:nvSpPr>
          <p:cNvPr id="31" name="Text Placeholder 3">
            <a:extLst>
              <a:ext uri="{FF2B5EF4-FFF2-40B4-BE49-F238E27FC236}">
                <a16:creationId xmlns:a16="http://schemas.microsoft.com/office/drawing/2014/main" id="{456CD82E-80B6-8E9C-772D-B3625F3B6C6A}"/>
              </a:ext>
            </a:extLst>
          </p:cNvPr>
          <p:cNvSpPr>
            <a:spLocks noGrp="1"/>
          </p:cNvSpPr>
          <p:nvPr>
            <p:ph type="body" sz="half" idx="28" hasCustomPrompt="1"/>
          </p:nvPr>
        </p:nvSpPr>
        <p:spPr>
          <a:xfrm>
            <a:off x="10645303"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3c</a:t>
            </a:r>
          </a:p>
        </p:txBody>
      </p:sp>
      <p:sp>
        <p:nvSpPr>
          <p:cNvPr id="32" name="Text Placeholder 3">
            <a:extLst>
              <a:ext uri="{FF2B5EF4-FFF2-40B4-BE49-F238E27FC236}">
                <a16:creationId xmlns:a16="http://schemas.microsoft.com/office/drawing/2014/main" id="{7381DDB2-04F2-5F72-2F49-945D0EE027FE}"/>
              </a:ext>
            </a:extLst>
          </p:cNvPr>
          <p:cNvSpPr>
            <a:spLocks noGrp="1"/>
          </p:cNvSpPr>
          <p:nvPr>
            <p:ph type="body" sz="half" idx="29" hasCustomPrompt="1"/>
          </p:nvPr>
        </p:nvSpPr>
        <p:spPr>
          <a:xfrm>
            <a:off x="7402749"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4a</a:t>
            </a:r>
          </a:p>
        </p:txBody>
      </p:sp>
      <p:sp>
        <p:nvSpPr>
          <p:cNvPr id="33" name="Text Placeholder 3">
            <a:extLst>
              <a:ext uri="{FF2B5EF4-FFF2-40B4-BE49-F238E27FC236}">
                <a16:creationId xmlns:a16="http://schemas.microsoft.com/office/drawing/2014/main" id="{CC733717-0445-04A2-2349-77F9BD111614}"/>
              </a:ext>
            </a:extLst>
          </p:cNvPr>
          <p:cNvSpPr>
            <a:spLocks noGrp="1"/>
          </p:cNvSpPr>
          <p:nvPr>
            <p:ph type="body" sz="half" idx="30" hasCustomPrompt="1"/>
          </p:nvPr>
        </p:nvSpPr>
        <p:spPr>
          <a:xfrm>
            <a:off x="9024026" y="462022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4b</a:t>
            </a:r>
          </a:p>
        </p:txBody>
      </p:sp>
      <p:sp>
        <p:nvSpPr>
          <p:cNvPr id="34" name="Text Placeholder 3">
            <a:extLst>
              <a:ext uri="{FF2B5EF4-FFF2-40B4-BE49-F238E27FC236}">
                <a16:creationId xmlns:a16="http://schemas.microsoft.com/office/drawing/2014/main" id="{6F0D05DA-428C-7F80-69E1-268CA8BAD72A}"/>
              </a:ext>
            </a:extLst>
          </p:cNvPr>
          <p:cNvSpPr>
            <a:spLocks noGrp="1"/>
          </p:cNvSpPr>
          <p:nvPr>
            <p:ph type="body" sz="half" idx="31" hasCustomPrompt="1"/>
          </p:nvPr>
        </p:nvSpPr>
        <p:spPr>
          <a:xfrm>
            <a:off x="10645303"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4c</a:t>
            </a:r>
          </a:p>
        </p:txBody>
      </p:sp>
      <p:sp>
        <p:nvSpPr>
          <p:cNvPr id="35" name="Text Placeholder 3">
            <a:extLst>
              <a:ext uri="{FF2B5EF4-FFF2-40B4-BE49-F238E27FC236}">
                <a16:creationId xmlns:a16="http://schemas.microsoft.com/office/drawing/2014/main" id="{56809848-B495-193F-6138-AE825D5B92D8}"/>
              </a:ext>
            </a:extLst>
          </p:cNvPr>
          <p:cNvSpPr>
            <a:spLocks noGrp="1"/>
          </p:cNvSpPr>
          <p:nvPr>
            <p:ph type="body" sz="half" idx="32" hasCustomPrompt="1"/>
          </p:nvPr>
        </p:nvSpPr>
        <p:spPr>
          <a:xfrm>
            <a:off x="7402749"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5a</a:t>
            </a:r>
          </a:p>
        </p:txBody>
      </p:sp>
      <p:sp>
        <p:nvSpPr>
          <p:cNvPr id="36" name="Text Placeholder 3">
            <a:extLst>
              <a:ext uri="{FF2B5EF4-FFF2-40B4-BE49-F238E27FC236}">
                <a16:creationId xmlns:a16="http://schemas.microsoft.com/office/drawing/2014/main" id="{743B957F-9611-8942-E1D0-39B8CF27D424}"/>
              </a:ext>
            </a:extLst>
          </p:cNvPr>
          <p:cNvSpPr>
            <a:spLocks noGrp="1"/>
          </p:cNvSpPr>
          <p:nvPr>
            <p:ph type="body" sz="half" idx="33" hasCustomPrompt="1"/>
          </p:nvPr>
        </p:nvSpPr>
        <p:spPr>
          <a:xfrm>
            <a:off x="9024026" y="5164972"/>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5b</a:t>
            </a:r>
          </a:p>
        </p:txBody>
      </p:sp>
      <p:sp>
        <p:nvSpPr>
          <p:cNvPr id="37" name="Text Placeholder 3">
            <a:extLst>
              <a:ext uri="{FF2B5EF4-FFF2-40B4-BE49-F238E27FC236}">
                <a16:creationId xmlns:a16="http://schemas.microsoft.com/office/drawing/2014/main" id="{C4F1E97C-FC83-1420-09EE-68660E7638B8}"/>
              </a:ext>
            </a:extLst>
          </p:cNvPr>
          <p:cNvSpPr>
            <a:spLocks noGrp="1"/>
          </p:cNvSpPr>
          <p:nvPr>
            <p:ph type="body" sz="half" idx="34" hasCustomPrompt="1"/>
          </p:nvPr>
        </p:nvSpPr>
        <p:spPr>
          <a:xfrm>
            <a:off x="10645303"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5c</a:t>
            </a:r>
          </a:p>
        </p:txBody>
      </p:sp>
      <p:sp>
        <p:nvSpPr>
          <p:cNvPr id="3" name="Action Button: Home 2">
            <a:hlinkClick r:id="" action="ppaction://hlinkshowjump?jump=firstslide" highlightClick="1"/>
            <a:extLst>
              <a:ext uri="{FF2B5EF4-FFF2-40B4-BE49-F238E27FC236}">
                <a16:creationId xmlns:a16="http://schemas.microsoft.com/office/drawing/2014/main" id="{B8B960E8-630D-7C1B-436F-18D7384AF9F3}"/>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27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on + Indicators Term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DD841B-3EFF-7C17-0FF6-2859CB760C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Picture Placeholder 11">
            <a:extLst>
              <a:ext uri="{FF2B5EF4-FFF2-40B4-BE49-F238E27FC236}">
                <a16:creationId xmlns:a16="http://schemas.microsoft.com/office/drawing/2014/main" id="{16C58D0F-AEE7-8CC5-D2E0-B5F88653637A}"/>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2" name="Title 1">
            <a:extLst>
              <a:ext uri="{FF2B5EF4-FFF2-40B4-BE49-F238E27FC236}">
                <a16:creationId xmlns:a16="http://schemas.microsoft.com/office/drawing/2014/main" id="{F2AED75C-EE95-E31D-D80F-02A64B9D2ACB}"/>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3" name="Text Placeholder 3">
            <a:extLst>
              <a:ext uri="{FF2B5EF4-FFF2-40B4-BE49-F238E27FC236}">
                <a16:creationId xmlns:a16="http://schemas.microsoft.com/office/drawing/2014/main" id="{36B453D3-2B38-B8F0-898A-B01E90BB27A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4" name="Text Placeholder 3">
            <a:extLst>
              <a:ext uri="{FF2B5EF4-FFF2-40B4-BE49-F238E27FC236}">
                <a16:creationId xmlns:a16="http://schemas.microsoft.com/office/drawing/2014/main" id="{EABE5476-3B6B-A15B-DE37-E6769361E5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5" name="Text Placeholder 3">
            <a:extLst>
              <a:ext uri="{FF2B5EF4-FFF2-40B4-BE49-F238E27FC236}">
                <a16:creationId xmlns:a16="http://schemas.microsoft.com/office/drawing/2014/main" id="{B146A57E-8922-F907-A2F4-E9F98C418119}"/>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DEA96C15-66B9-56C0-FE10-C9CA080967EA}"/>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7" name="Text Placeholder 3">
            <a:extLst>
              <a:ext uri="{FF2B5EF4-FFF2-40B4-BE49-F238E27FC236}">
                <a16:creationId xmlns:a16="http://schemas.microsoft.com/office/drawing/2014/main" id="{F8A6F690-7183-248B-342D-AAD02CEAAD7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8" name="Text Placeholder 3">
            <a:extLst>
              <a:ext uri="{FF2B5EF4-FFF2-40B4-BE49-F238E27FC236}">
                <a16:creationId xmlns:a16="http://schemas.microsoft.com/office/drawing/2014/main" id="{50E16508-2F80-3EE7-7725-77F7AC65574B}"/>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9" name="Text Placeholder 3">
            <a:extLst>
              <a:ext uri="{FF2B5EF4-FFF2-40B4-BE49-F238E27FC236}">
                <a16:creationId xmlns:a16="http://schemas.microsoft.com/office/drawing/2014/main" id="{7D685F27-2FF5-2A4D-1B15-A3B1BF1E732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20" name="Text Placeholder 3">
            <a:extLst>
              <a:ext uri="{FF2B5EF4-FFF2-40B4-BE49-F238E27FC236}">
                <a16:creationId xmlns:a16="http://schemas.microsoft.com/office/drawing/2014/main" id="{37A5F356-8BFA-960A-0BA7-AC901311AD71}"/>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1’</a:t>
            </a:r>
          </a:p>
        </p:txBody>
      </p:sp>
      <p:sp>
        <p:nvSpPr>
          <p:cNvPr id="22" name="Text Placeholder 3">
            <a:extLst>
              <a:ext uri="{FF2B5EF4-FFF2-40B4-BE49-F238E27FC236}">
                <a16:creationId xmlns:a16="http://schemas.microsoft.com/office/drawing/2014/main" id="{59734B44-3BB0-0F61-0ADE-61B4FCB68C32}"/>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3" name="Text Placeholder 3">
            <a:extLst>
              <a:ext uri="{FF2B5EF4-FFF2-40B4-BE49-F238E27FC236}">
                <a16:creationId xmlns:a16="http://schemas.microsoft.com/office/drawing/2014/main" id="{61D6B995-7E38-C6E3-FE1F-EE30C87A3C76}"/>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4" name="Text Placeholder 3">
            <a:extLst>
              <a:ext uri="{FF2B5EF4-FFF2-40B4-BE49-F238E27FC236}">
                <a16:creationId xmlns:a16="http://schemas.microsoft.com/office/drawing/2014/main" id="{9C20BFD9-B390-EA7D-E59A-88B7BE8613D8}"/>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1’</a:t>
            </a:r>
          </a:p>
        </p:txBody>
      </p:sp>
      <p:sp>
        <p:nvSpPr>
          <p:cNvPr id="25" name="Text Placeholder 3">
            <a:extLst>
              <a:ext uri="{FF2B5EF4-FFF2-40B4-BE49-F238E27FC236}">
                <a16:creationId xmlns:a16="http://schemas.microsoft.com/office/drawing/2014/main" id="{28BD1A28-C385-E107-1E8F-51C8F85CDB48}"/>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6" name="Text Placeholder 3">
            <a:extLst>
              <a:ext uri="{FF2B5EF4-FFF2-40B4-BE49-F238E27FC236}">
                <a16:creationId xmlns:a16="http://schemas.microsoft.com/office/drawing/2014/main" id="{7F8964AB-1544-1B5D-49B7-30CB2E6FC9CC}"/>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2’</a:t>
            </a:r>
          </a:p>
        </p:txBody>
      </p:sp>
      <p:sp>
        <p:nvSpPr>
          <p:cNvPr id="27" name="Text Placeholder 3">
            <a:extLst>
              <a:ext uri="{FF2B5EF4-FFF2-40B4-BE49-F238E27FC236}">
                <a16:creationId xmlns:a16="http://schemas.microsoft.com/office/drawing/2014/main" id="{96F9629F-FB42-CBD6-DAD1-75B79B2484A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8" name="Text Placeholder 3">
            <a:extLst>
              <a:ext uri="{FF2B5EF4-FFF2-40B4-BE49-F238E27FC236}">
                <a16:creationId xmlns:a16="http://schemas.microsoft.com/office/drawing/2014/main" id="{D3710DCC-6240-8620-9BEE-19FDA16E232C}"/>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9" name="Text Placeholder 3">
            <a:extLst>
              <a:ext uri="{FF2B5EF4-FFF2-40B4-BE49-F238E27FC236}">
                <a16:creationId xmlns:a16="http://schemas.microsoft.com/office/drawing/2014/main" id="{0833B9A3-3ED5-DA52-9DE8-67E597F0205E}"/>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2’</a:t>
            </a:r>
          </a:p>
        </p:txBody>
      </p:sp>
      <p:sp>
        <p:nvSpPr>
          <p:cNvPr id="30" name="Text Placeholder 3">
            <a:extLst>
              <a:ext uri="{FF2B5EF4-FFF2-40B4-BE49-F238E27FC236}">
                <a16:creationId xmlns:a16="http://schemas.microsoft.com/office/drawing/2014/main" id="{FC8F2AE0-3EA7-E09C-3F7D-E23CBFCA856E}"/>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F35C574C-8E98-E1CE-5F65-421C1C96F187}"/>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3’</a:t>
            </a:r>
          </a:p>
        </p:txBody>
      </p:sp>
      <p:sp>
        <p:nvSpPr>
          <p:cNvPr id="32" name="Text Placeholder 3">
            <a:extLst>
              <a:ext uri="{FF2B5EF4-FFF2-40B4-BE49-F238E27FC236}">
                <a16:creationId xmlns:a16="http://schemas.microsoft.com/office/drawing/2014/main" id="{D7EAE890-221D-1847-C54F-99CA1F3C9C0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3" name="Text Placeholder 3">
            <a:extLst>
              <a:ext uri="{FF2B5EF4-FFF2-40B4-BE49-F238E27FC236}">
                <a16:creationId xmlns:a16="http://schemas.microsoft.com/office/drawing/2014/main" id="{C8664338-BEAA-7293-9952-28044FE81286}"/>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4" name="Text Placeholder 3">
            <a:extLst>
              <a:ext uri="{FF2B5EF4-FFF2-40B4-BE49-F238E27FC236}">
                <a16:creationId xmlns:a16="http://schemas.microsoft.com/office/drawing/2014/main" id="{35C6CB44-F8D3-8992-288E-C8D3EEEC911F}"/>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3’</a:t>
            </a:r>
          </a:p>
        </p:txBody>
      </p:sp>
      <p:sp>
        <p:nvSpPr>
          <p:cNvPr id="35" name="Text Placeholder 3">
            <a:extLst>
              <a:ext uri="{FF2B5EF4-FFF2-40B4-BE49-F238E27FC236}">
                <a16:creationId xmlns:a16="http://schemas.microsoft.com/office/drawing/2014/main" id="{1CE65D97-C8E8-4C3C-3524-278FABA66320}"/>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6" name="Text Placeholder 3">
            <a:extLst>
              <a:ext uri="{FF2B5EF4-FFF2-40B4-BE49-F238E27FC236}">
                <a16:creationId xmlns:a16="http://schemas.microsoft.com/office/drawing/2014/main" id="{E8AEAB60-7F3F-6BB4-D375-035F3C047F87}"/>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4’</a:t>
            </a:r>
          </a:p>
        </p:txBody>
      </p:sp>
      <p:sp>
        <p:nvSpPr>
          <p:cNvPr id="37" name="Text Placeholder 3">
            <a:extLst>
              <a:ext uri="{FF2B5EF4-FFF2-40B4-BE49-F238E27FC236}">
                <a16:creationId xmlns:a16="http://schemas.microsoft.com/office/drawing/2014/main" id="{6F63CD56-11C4-2229-85D6-1753171BDE28}"/>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8" name="Text Placeholder 3">
            <a:extLst>
              <a:ext uri="{FF2B5EF4-FFF2-40B4-BE49-F238E27FC236}">
                <a16:creationId xmlns:a16="http://schemas.microsoft.com/office/drawing/2014/main" id="{78ED947B-7AA3-A6FA-3DCC-1808B6270103}"/>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9" name="Text Placeholder 3">
            <a:extLst>
              <a:ext uri="{FF2B5EF4-FFF2-40B4-BE49-F238E27FC236}">
                <a16:creationId xmlns:a16="http://schemas.microsoft.com/office/drawing/2014/main" id="{C79E4EE8-0CD0-3A78-06B4-62D25537175D}"/>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4’</a:t>
            </a:r>
          </a:p>
        </p:txBody>
      </p:sp>
      <p:sp>
        <p:nvSpPr>
          <p:cNvPr id="40" name="Text Placeholder 3">
            <a:extLst>
              <a:ext uri="{FF2B5EF4-FFF2-40B4-BE49-F238E27FC236}">
                <a16:creationId xmlns:a16="http://schemas.microsoft.com/office/drawing/2014/main" id="{0CE23E80-AD12-4F11-8E6A-1DD3E9E0F861}"/>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D0A63DB9-9E7F-F37B-F539-41B58112E740}"/>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5’</a:t>
            </a:r>
          </a:p>
        </p:txBody>
      </p:sp>
      <p:sp>
        <p:nvSpPr>
          <p:cNvPr id="47" name="Text Placeholder 3">
            <a:extLst>
              <a:ext uri="{FF2B5EF4-FFF2-40B4-BE49-F238E27FC236}">
                <a16:creationId xmlns:a16="http://schemas.microsoft.com/office/drawing/2014/main" id="{CCB628AF-AF8C-9793-B589-AD512ADC2A6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48" name="Text Placeholder 3">
            <a:extLst>
              <a:ext uri="{FF2B5EF4-FFF2-40B4-BE49-F238E27FC236}">
                <a16:creationId xmlns:a16="http://schemas.microsoft.com/office/drawing/2014/main" id="{E9DE4B31-6D8B-61CA-E2D5-19A5B70B53DC}"/>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49" name="Text Placeholder 3">
            <a:extLst>
              <a:ext uri="{FF2B5EF4-FFF2-40B4-BE49-F238E27FC236}">
                <a16:creationId xmlns:a16="http://schemas.microsoft.com/office/drawing/2014/main" id="{E83CF0BA-1567-E04C-9DF5-9454BB434F00}"/>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5’</a:t>
            </a:r>
          </a:p>
        </p:txBody>
      </p:sp>
      <p:sp>
        <p:nvSpPr>
          <p:cNvPr id="50" name="Text Placeholder 3">
            <a:extLst>
              <a:ext uri="{FF2B5EF4-FFF2-40B4-BE49-F238E27FC236}">
                <a16:creationId xmlns:a16="http://schemas.microsoft.com/office/drawing/2014/main" id="{7335B3CF-9DC0-DBD2-F7F8-C7BB11F577EE}"/>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09F5AB7C-88C6-77B4-5518-40654519C019}"/>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8649CFED-0ED7-EACD-3721-469669996040}"/>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5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on + Indicators Term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09A010-9BA6-3F49-892C-C8AE4400DB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C8205A2-50BB-B6F0-637C-0F74475A1487}"/>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8" name="Title 1">
            <a:extLst>
              <a:ext uri="{FF2B5EF4-FFF2-40B4-BE49-F238E27FC236}">
                <a16:creationId xmlns:a16="http://schemas.microsoft.com/office/drawing/2014/main" id="{EA6B5CC9-7CC0-9206-7AB1-FBC435573DCD}"/>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9" name="Text Placeholder 3">
            <a:extLst>
              <a:ext uri="{FF2B5EF4-FFF2-40B4-BE49-F238E27FC236}">
                <a16:creationId xmlns:a16="http://schemas.microsoft.com/office/drawing/2014/main" id="{219C1DE8-A1B4-1BD7-13D9-AAD5C43DBC3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0" name="Text Placeholder 3">
            <a:extLst>
              <a:ext uri="{FF2B5EF4-FFF2-40B4-BE49-F238E27FC236}">
                <a16:creationId xmlns:a16="http://schemas.microsoft.com/office/drawing/2014/main" id="{EF4F99DF-B3C1-E1F9-2EF0-97A31AD93C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1" name="Text Placeholder 3">
            <a:extLst>
              <a:ext uri="{FF2B5EF4-FFF2-40B4-BE49-F238E27FC236}">
                <a16:creationId xmlns:a16="http://schemas.microsoft.com/office/drawing/2014/main" id="{4423CA73-6FF6-943A-9F87-7DE21BC4805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2" name="Text Placeholder 3">
            <a:extLst>
              <a:ext uri="{FF2B5EF4-FFF2-40B4-BE49-F238E27FC236}">
                <a16:creationId xmlns:a16="http://schemas.microsoft.com/office/drawing/2014/main" id="{32CF86B4-28D9-D151-A6C8-B057862CB51C}"/>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3" name="Text Placeholder 3">
            <a:extLst>
              <a:ext uri="{FF2B5EF4-FFF2-40B4-BE49-F238E27FC236}">
                <a16:creationId xmlns:a16="http://schemas.microsoft.com/office/drawing/2014/main" id="{F4EBA001-7C89-7E01-3524-662CCD0170A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70A16D5C-4C8F-636A-DE9C-3128315EA869}"/>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40BF7BD0-AFC0-F967-05B3-169DDB31D3B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84820B01-F507-23BB-3104-ED5742AB0D3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7" name="Text Placeholder 3">
            <a:extLst>
              <a:ext uri="{FF2B5EF4-FFF2-40B4-BE49-F238E27FC236}">
                <a16:creationId xmlns:a16="http://schemas.microsoft.com/office/drawing/2014/main" id="{56C110C9-F083-CB92-E1B5-3157183194DA}"/>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18" name="Text Placeholder 3">
            <a:extLst>
              <a:ext uri="{FF2B5EF4-FFF2-40B4-BE49-F238E27FC236}">
                <a16:creationId xmlns:a16="http://schemas.microsoft.com/office/drawing/2014/main" id="{154F3CD9-9C43-C370-C59A-8C41588C0D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19" name="Text Placeholder 3">
            <a:extLst>
              <a:ext uri="{FF2B5EF4-FFF2-40B4-BE49-F238E27FC236}">
                <a16:creationId xmlns:a16="http://schemas.microsoft.com/office/drawing/2014/main" id="{F002F902-3652-98BC-67A1-9D7716A9F46D}"/>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0" name="Text Placeholder 3">
            <a:extLst>
              <a:ext uri="{FF2B5EF4-FFF2-40B4-BE49-F238E27FC236}">
                <a16:creationId xmlns:a16="http://schemas.microsoft.com/office/drawing/2014/main" id="{C3C6E105-604A-ECA4-4154-BC283A8E4BA6}"/>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1" name="Text Placeholder 3">
            <a:extLst>
              <a:ext uri="{FF2B5EF4-FFF2-40B4-BE49-F238E27FC236}">
                <a16:creationId xmlns:a16="http://schemas.microsoft.com/office/drawing/2014/main" id="{63E857A1-42E7-1A51-AF79-E105A8B28DDB}"/>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2" name="Text Placeholder 3">
            <a:extLst>
              <a:ext uri="{FF2B5EF4-FFF2-40B4-BE49-F238E27FC236}">
                <a16:creationId xmlns:a16="http://schemas.microsoft.com/office/drawing/2014/main" id="{58AC8300-1552-6F91-A700-F96D78D4049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3" name="Text Placeholder 3">
            <a:extLst>
              <a:ext uri="{FF2B5EF4-FFF2-40B4-BE49-F238E27FC236}">
                <a16:creationId xmlns:a16="http://schemas.microsoft.com/office/drawing/2014/main" id="{3749F9F8-A7D4-0C42-684C-A7A46FCD32A7}"/>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4" name="Text Placeholder 3">
            <a:extLst>
              <a:ext uri="{FF2B5EF4-FFF2-40B4-BE49-F238E27FC236}">
                <a16:creationId xmlns:a16="http://schemas.microsoft.com/office/drawing/2014/main" id="{B04620C4-CD75-5616-CFA1-0C12D25D6E78}"/>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5" name="Text Placeholder 3">
            <a:extLst>
              <a:ext uri="{FF2B5EF4-FFF2-40B4-BE49-F238E27FC236}">
                <a16:creationId xmlns:a16="http://schemas.microsoft.com/office/drawing/2014/main" id="{85AF7FD4-6196-4E72-CB48-B925D303FDA2}"/>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6" name="Text Placeholder 3">
            <a:extLst>
              <a:ext uri="{FF2B5EF4-FFF2-40B4-BE49-F238E27FC236}">
                <a16:creationId xmlns:a16="http://schemas.microsoft.com/office/drawing/2014/main" id="{65203150-A6A1-E7C5-CCAD-645A2AA863F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7" name="Text Placeholder 3">
            <a:extLst>
              <a:ext uri="{FF2B5EF4-FFF2-40B4-BE49-F238E27FC236}">
                <a16:creationId xmlns:a16="http://schemas.microsoft.com/office/drawing/2014/main" id="{695F6052-12A5-0949-32E3-DC76F7220A8B}"/>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8" name="Text Placeholder 3">
            <a:extLst>
              <a:ext uri="{FF2B5EF4-FFF2-40B4-BE49-F238E27FC236}">
                <a16:creationId xmlns:a16="http://schemas.microsoft.com/office/drawing/2014/main" id="{0056EFC4-1E88-E2C9-AAE8-D9C1A371A9C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9" name="Text Placeholder 3">
            <a:extLst>
              <a:ext uri="{FF2B5EF4-FFF2-40B4-BE49-F238E27FC236}">
                <a16:creationId xmlns:a16="http://schemas.microsoft.com/office/drawing/2014/main" id="{497FBD9A-7DCA-096E-894B-A7CB897CA181}"/>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0" name="Text Placeholder 3">
            <a:extLst>
              <a:ext uri="{FF2B5EF4-FFF2-40B4-BE49-F238E27FC236}">
                <a16:creationId xmlns:a16="http://schemas.microsoft.com/office/drawing/2014/main" id="{679AD82F-D60F-C033-6A45-E9209811F9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0E95DDF9-044A-C479-1CC8-E6D1DF8BD7C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2" name="Text Placeholder 3">
            <a:extLst>
              <a:ext uri="{FF2B5EF4-FFF2-40B4-BE49-F238E27FC236}">
                <a16:creationId xmlns:a16="http://schemas.microsoft.com/office/drawing/2014/main" id="{65633F1B-741E-CB57-9373-E676E8A20D27}"/>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3" name="Text Placeholder 3">
            <a:extLst>
              <a:ext uri="{FF2B5EF4-FFF2-40B4-BE49-F238E27FC236}">
                <a16:creationId xmlns:a16="http://schemas.microsoft.com/office/drawing/2014/main" id="{21E0A8BC-A022-7BAC-EAF9-1C6ABEBE8C26}"/>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4" name="Text Placeholder 3">
            <a:extLst>
              <a:ext uri="{FF2B5EF4-FFF2-40B4-BE49-F238E27FC236}">
                <a16:creationId xmlns:a16="http://schemas.microsoft.com/office/drawing/2014/main" id="{7CAEAE3B-7503-7DF9-3816-0D57A7F23CF1}"/>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5" name="Text Placeholder 3">
            <a:extLst>
              <a:ext uri="{FF2B5EF4-FFF2-40B4-BE49-F238E27FC236}">
                <a16:creationId xmlns:a16="http://schemas.microsoft.com/office/drawing/2014/main" id="{797E74AA-56C0-1638-337C-9A9F7628C637}"/>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6" name="Text Placeholder 3">
            <a:extLst>
              <a:ext uri="{FF2B5EF4-FFF2-40B4-BE49-F238E27FC236}">
                <a16:creationId xmlns:a16="http://schemas.microsoft.com/office/drawing/2014/main" id="{24355E4A-D6E6-4358-2D65-1397DE6FA03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7" name="Text Placeholder 3">
            <a:extLst>
              <a:ext uri="{FF2B5EF4-FFF2-40B4-BE49-F238E27FC236}">
                <a16:creationId xmlns:a16="http://schemas.microsoft.com/office/drawing/2014/main" id="{662DA67E-2852-85C7-096B-D6A29B7A205C}"/>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8" name="Text Placeholder 3">
            <a:extLst>
              <a:ext uri="{FF2B5EF4-FFF2-40B4-BE49-F238E27FC236}">
                <a16:creationId xmlns:a16="http://schemas.microsoft.com/office/drawing/2014/main" id="{17B79BD2-75AB-D551-4F6B-A80BFD8F1928}"/>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9" name="Text Placeholder 3">
            <a:extLst>
              <a:ext uri="{FF2B5EF4-FFF2-40B4-BE49-F238E27FC236}">
                <a16:creationId xmlns:a16="http://schemas.microsoft.com/office/drawing/2014/main" id="{ED7A6590-6388-E29B-F3A7-C2045823DB43}"/>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40" name="Text Placeholder 3">
            <a:extLst>
              <a:ext uri="{FF2B5EF4-FFF2-40B4-BE49-F238E27FC236}">
                <a16:creationId xmlns:a16="http://schemas.microsoft.com/office/drawing/2014/main" id="{0ED39156-B834-8A3F-B57E-7DD02A224CB5}"/>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C94ED403-EBE2-6C61-5AB5-1C353F1D7020}"/>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71310530-A8F0-43EF-F3F0-3B7089E427B9}"/>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AC49F078-0499-E1F3-693A-FC827D28B29A}"/>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F85E1253-3596-37C0-5846-660599B3CAE1}"/>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5F59325E-83F1-555E-6C0C-3EA1620A9A7B}"/>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1036F065-8280-9E6C-3461-BC399C0AACC5}"/>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CA1AACD0-19D4-5F06-9EBD-21DEF7CF86D7}"/>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FA9C624C-0CBD-AC65-FFE7-D961691E3098}"/>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 Indicators Term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F4ACC8-D1C8-11BE-5D3A-847C31A5B7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icture Placeholder 11">
            <a:extLst>
              <a:ext uri="{FF2B5EF4-FFF2-40B4-BE49-F238E27FC236}">
                <a16:creationId xmlns:a16="http://schemas.microsoft.com/office/drawing/2014/main" id="{661200E5-550C-FEEF-17C6-36B57FF2930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7" name="Title 1">
            <a:extLst>
              <a:ext uri="{FF2B5EF4-FFF2-40B4-BE49-F238E27FC236}">
                <a16:creationId xmlns:a16="http://schemas.microsoft.com/office/drawing/2014/main" id="{A7F4F441-10C1-337C-4A5F-25CC9216509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8" name="Text Placeholder 3">
            <a:extLst>
              <a:ext uri="{FF2B5EF4-FFF2-40B4-BE49-F238E27FC236}">
                <a16:creationId xmlns:a16="http://schemas.microsoft.com/office/drawing/2014/main" id="{A9A50895-DE54-86F7-828B-9F791A1F2C5E}"/>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9" name="Text Placeholder 3">
            <a:extLst>
              <a:ext uri="{FF2B5EF4-FFF2-40B4-BE49-F238E27FC236}">
                <a16:creationId xmlns:a16="http://schemas.microsoft.com/office/drawing/2014/main" id="{30313289-4417-CE72-64A2-1FD624A1C791}"/>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0" name="Text Placeholder 3">
            <a:extLst>
              <a:ext uri="{FF2B5EF4-FFF2-40B4-BE49-F238E27FC236}">
                <a16:creationId xmlns:a16="http://schemas.microsoft.com/office/drawing/2014/main" id="{646977A4-56D7-4AC2-1368-B78CB39CC20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1" name="Text Placeholder 3">
            <a:extLst>
              <a:ext uri="{FF2B5EF4-FFF2-40B4-BE49-F238E27FC236}">
                <a16:creationId xmlns:a16="http://schemas.microsoft.com/office/drawing/2014/main" id="{B83EE9C4-E3F1-A0EC-2B21-D8AD402E63E6}"/>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2" name="Text Placeholder 3">
            <a:extLst>
              <a:ext uri="{FF2B5EF4-FFF2-40B4-BE49-F238E27FC236}">
                <a16:creationId xmlns:a16="http://schemas.microsoft.com/office/drawing/2014/main" id="{4E365EA5-7426-AB16-B873-E492E659C519}"/>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3" name="Text Placeholder 3">
            <a:extLst>
              <a:ext uri="{FF2B5EF4-FFF2-40B4-BE49-F238E27FC236}">
                <a16:creationId xmlns:a16="http://schemas.microsoft.com/office/drawing/2014/main" id="{516E6598-BD0E-82B0-0816-08C772B468FF}"/>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C12EE4A7-ADF7-A0C6-087F-2409178FA9E0}"/>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B33FE7B3-3B0B-2762-23F0-0DCDAADA3D2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6" name="Text Placeholder 3">
            <a:extLst>
              <a:ext uri="{FF2B5EF4-FFF2-40B4-BE49-F238E27FC236}">
                <a16:creationId xmlns:a16="http://schemas.microsoft.com/office/drawing/2014/main" id="{FD17E9E5-41A4-CE60-C930-A9AC78DE3009}"/>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17" name="Text Placeholder 3">
            <a:extLst>
              <a:ext uri="{FF2B5EF4-FFF2-40B4-BE49-F238E27FC236}">
                <a16:creationId xmlns:a16="http://schemas.microsoft.com/office/drawing/2014/main" id="{1F06D1CE-1C9A-6BCC-AEC6-E0F2A702B5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18" name="Text Placeholder 3">
            <a:extLst>
              <a:ext uri="{FF2B5EF4-FFF2-40B4-BE49-F238E27FC236}">
                <a16:creationId xmlns:a16="http://schemas.microsoft.com/office/drawing/2014/main" id="{D1DF678E-1D74-BB4B-661F-B39BAE7F8429}"/>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9" name="Text Placeholder 3">
            <a:extLst>
              <a:ext uri="{FF2B5EF4-FFF2-40B4-BE49-F238E27FC236}">
                <a16:creationId xmlns:a16="http://schemas.microsoft.com/office/drawing/2014/main" id="{443393AB-2460-06BC-5F9A-96183BF44D33}"/>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0" name="Text Placeholder 3">
            <a:extLst>
              <a:ext uri="{FF2B5EF4-FFF2-40B4-BE49-F238E27FC236}">
                <a16:creationId xmlns:a16="http://schemas.microsoft.com/office/drawing/2014/main" id="{C68D970D-BCE3-C8F7-A9AD-1C2A179D14CA}"/>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1" name="Text Placeholder 3">
            <a:extLst>
              <a:ext uri="{FF2B5EF4-FFF2-40B4-BE49-F238E27FC236}">
                <a16:creationId xmlns:a16="http://schemas.microsoft.com/office/drawing/2014/main" id="{1620A674-D9AB-B31E-E3EC-F7217ABBE062}"/>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2" name="Text Placeholder 3">
            <a:extLst>
              <a:ext uri="{FF2B5EF4-FFF2-40B4-BE49-F238E27FC236}">
                <a16:creationId xmlns:a16="http://schemas.microsoft.com/office/drawing/2014/main" id="{9B50F984-51D5-7398-96D5-3D159D4F7D3D}"/>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3" name="Text Placeholder 3">
            <a:extLst>
              <a:ext uri="{FF2B5EF4-FFF2-40B4-BE49-F238E27FC236}">
                <a16:creationId xmlns:a16="http://schemas.microsoft.com/office/drawing/2014/main" id="{8A85DA42-D71F-FA2E-D798-02AC75BB0BE3}"/>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4" name="Text Placeholder 3">
            <a:extLst>
              <a:ext uri="{FF2B5EF4-FFF2-40B4-BE49-F238E27FC236}">
                <a16:creationId xmlns:a16="http://schemas.microsoft.com/office/drawing/2014/main" id="{7FF1567A-8450-C3F7-F953-E021F6A5B098}"/>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5" name="Text Placeholder 3">
            <a:extLst>
              <a:ext uri="{FF2B5EF4-FFF2-40B4-BE49-F238E27FC236}">
                <a16:creationId xmlns:a16="http://schemas.microsoft.com/office/drawing/2014/main" id="{58176FD1-A800-B6BD-3EA2-A3FFE432D21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6" name="Text Placeholder 3">
            <a:extLst>
              <a:ext uri="{FF2B5EF4-FFF2-40B4-BE49-F238E27FC236}">
                <a16:creationId xmlns:a16="http://schemas.microsoft.com/office/drawing/2014/main" id="{BA5FD153-36A5-3680-5F8D-D1EA59738134}"/>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7" name="Text Placeholder 3">
            <a:extLst>
              <a:ext uri="{FF2B5EF4-FFF2-40B4-BE49-F238E27FC236}">
                <a16:creationId xmlns:a16="http://schemas.microsoft.com/office/drawing/2014/main" id="{907512D1-E230-F51D-20E4-634C8A90726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8" name="Text Placeholder 3">
            <a:extLst>
              <a:ext uri="{FF2B5EF4-FFF2-40B4-BE49-F238E27FC236}">
                <a16:creationId xmlns:a16="http://schemas.microsoft.com/office/drawing/2014/main" id="{E9A564AD-F9F5-EEC6-4D1B-FED3E9066B1A}"/>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9" name="Text Placeholder 3">
            <a:extLst>
              <a:ext uri="{FF2B5EF4-FFF2-40B4-BE49-F238E27FC236}">
                <a16:creationId xmlns:a16="http://schemas.microsoft.com/office/drawing/2014/main" id="{E97A67CD-3371-CF91-E736-1C21FA75E1D5}"/>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0" name="Text Placeholder 3">
            <a:extLst>
              <a:ext uri="{FF2B5EF4-FFF2-40B4-BE49-F238E27FC236}">
                <a16:creationId xmlns:a16="http://schemas.microsoft.com/office/drawing/2014/main" id="{ACDFF92A-A605-7F73-8C8C-9ABB6F410D90}"/>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1" name="Text Placeholder 3">
            <a:extLst>
              <a:ext uri="{FF2B5EF4-FFF2-40B4-BE49-F238E27FC236}">
                <a16:creationId xmlns:a16="http://schemas.microsoft.com/office/drawing/2014/main" id="{F74171B5-BCF7-D474-029D-4702870195FA}"/>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2" name="Text Placeholder 3">
            <a:extLst>
              <a:ext uri="{FF2B5EF4-FFF2-40B4-BE49-F238E27FC236}">
                <a16:creationId xmlns:a16="http://schemas.microsoft.com/office/drawing/2014/main" id="{78BC9AE2-8AB2-BF0D-DFC9-0175E8E29C08}"/>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3" name="Text Placeholder 3">
            <a:extLst>
              <a:ext uri="{FF2B5EF4-FFF2-40B4-BE49-F238E27FC236}">
                <a16:creationId xmlns:a16="http://schemas.microsoft.com/office/drawing/2014/main" id="{47CFDE96-F93C-309B-351F-86B452FE5C6A}"/>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4" name="Text Placeholder 3">
            <a:extLst>
              <a:ext uri="{FF2B5EF4-FFF2-40B4-BE49-F238E27FC236}">
                <a16:creationId xmlns:a16="http://schemas.microsoft.com/office/drawing/2014/main" id="{B99B78EC-DD76-94BB-F159-4F60D227E9BE}"/>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5" name="Text Placeholder 3">
            <a:extLst>
              <a:ext uri="{FF2B5EF4-FFF2-40B4-BE49-F238E27FC236}">
                <a16:creationId xmlns:a16="http://schemas.microsoft.com/office/drawing/2014/main" id="{EFB56ED3-E2D2-5529-8CCE-C5956905154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6" name="Text Placeholder 3">
            <a:extLst>
              <a:ext uri="{FF2B5EF4-FFF2-40B4-BE49-F238E27FC236}">
                <a16:creationId xmlns:a16="http://schemas.microsoft.com/office/drawing/2014/main" id="{F1D3685E-7B3A-50F1-5147-A86C3024EC2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7" name="Text Placeholder 3">
            <a:extLst>
              <a:ext uri="{FF2B5EF4-FFF2-40B4-BE49-F238E27FC236}">
                <a16:creationId xmlns:a16="http://schemas.microsoft.com/office/drawing/2014/main" id="{C9FCE2F7-826F-77A8-9F67-162A71E6F29A}"/>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8" name="Text Placeholder 3">
            <a:extLst>
              <a:ext uri="{FF2B5EF4-FFF2-40B4-BE49-F238E27FC236}">
                <a16:creationId xmlns:a16="http://schemas.microsoft.com/office/drawing/2014/main" id="{C811D951-1946-971A-D6DF-CB26D81C23F9}"/>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9" name="Text Placeholder 3">
            <a:extLst>
              <a:ext uri="{FF2B5EF4-FFF2-40B4-BE49-F238E27FC236}">
                <a16:creationId xmlns:a16="http://schemas.microsoft.com/office/drawing/2014/main" id="{7064A286-25BD-8E42-3930-68D1AB5A5C91}"/>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0" name="Text Placeholder 3">
            <a:extLst>
              <a:ext uri="{FF2B5EF4-FFF2-40B4-BE49-F238E27FC236}">
                <a16:creationId xmlns:a16="http://schemas.microsoft.com/office/drawing/2014/main" id="{8742D62D-5DD9-A6D4-41E1-A9CD784FB942}"/>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F1D2FD8C-1ABA-D9FF-2167-0A13663AEE65}"/>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FC1DB72C-340C-3DC8-26CA-A76FC8BD0AB3}"/>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9D2DCC3B-1AA6-47C0-8731-01A5C6C5151C}"/>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56AC1E26-D494-8C7E-8106-838F35A27B2F}"/>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C9EC6009-4AB8-806A-B667-836CC362438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32B2EB5E-BA6C-AA9F-F75B-AD0E7DC5FD69}"/>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841A1E6A-9E7C-E8A2-B288-ABF0484FD883}"/>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75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on + Indicators Term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CB6007-4A7A-E107-EDAF-5A8AF5D109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E003F0AE-CC47-E64B-2A70-89B714D9A6DD}"/>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053E88E7-FD79-FA7C-97F5-8D2C1F730B0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73D0A87B-00FA-DE53-0CA7-4316C2A4D2A4}"/>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B7DDB82E-BDB2-1A03-5DAA-2E491FD4BC0C}"/>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3" name="Text Placeholder 3">
            <a:extLst>
              <a:ext uri="{FF2B5EF4-FFF2-40B4-BE49-F238E27FC236}">
                <a16:creationId xmlns:a16="http://schemas.microsoft.com/office/drawing/2014/main" id="{C2568833-F817-9A9F-6B2C-77062F09AFF1}"/>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119AE8D8-A82C-2727-FEF8-CCC6849B9580}"/>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14751FBF-4B5C-D63A-71A8-FA97148C81CD}"/>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EA85FF93-EFA3-5F16-E189-EB53A0444241}"/>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7" name="Text Placeholder 3">
            <a:extLst>
              <a:ext uri="{FF2B5EF4-FFF2-40B4-BE49-F238E27FC236}">
                <a16:creationId xmlns:a16="http://schemas.microsoft.com/office/drawing/2014/main" id="{9EB1DB1A-416A-5441-83F4-435F29957218}"/>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8" name="Text Placeholder 3">
            <a:extLst>
              <a:ext uri="{FF2B5EF4-FFF2-40B4-BE49-F238E27FC236}">
                <a16:creationId xmlns:a16="http://schemas.microsoft.com/office/drawing/2014/main" id="{F05751D0-3AC5-E739-F17D-E374FCD668E0}"/>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9" name="Text Placeholder 3">
            <a:extLst>
              <a:ext uri="{FF2B5EF4-FFF2-40B4-BE49-F238E27FC236}">
                <a16:creationId xmlns:a16="http://schemas.microsoft.com/office/drawing/2014/main" id="{D638864C-052A-8469-3870-CF0AD03C81B1}"/>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0" name="Text Placeholder 3">
            <a:extLst>
              <a:ext uri="{FF2B5EF4-FFF2-40B4-BE49-F238E27FC236}">
                <a16:creationId xmlns:a16="http://schemas.microsoft.com/office/drawing/2014/main" id="{FBDA5A6A-EC50-B863-830A-08EB6E198139}"/>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1" name="Text Placeholder 3">
            <a:extLst>
              <a:ext uri="{FF2B5EF4-FFF2-40B4-BE49-F238E27FC236}">
                <a16:creationId xmlns:a16="http://schemas.microsoft.com/office/drawing/2014/main" id="{9606167D-E0B8-1C86-B54D-8801398AFA03}"/>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2" name="Text Placeholder 3">
            <a:extLst>
              <a:ext uri="{FF2B5EF4-FFF2-40B4-BE49-F238E27FC236}">
                <a16:creationId xmlns:a16="http://schemas.microsoft.com/office/drawing/2014/main" id="{A0AA90F9-7E49-9D5C-9CA5-C8C1A231888A}"/>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3" name="Text Placeholder 3">
            <a:extLst>
              <a:ext uri="{FF2B5EF4-FFF2-40B4-BE49-F238E27FC236}">
                <a16:creationId xmlns:a16="http://schemas.microsoft.com/office/drawing/2014/main" id="{FA2626F1-792E-F527-7D08-956C629DCA44}"/>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4" name="Text Placeholder 3">
            <a:extLst>
              <a:ext uri="{FF2B5EF4-FFF2-40B4-BE49-F238E27FC236}">
                <a16:creationId xmlns:a16="http://schemas.microsoft.com/office/drawing/2014/main" id="{0AB1568D-E27B-5CE4-939B-79442D0117CF}"/>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5" name="Text Placeholder 3">
            <a:extLst>
              <a:ext uri="{FF2B5EF4-FFF2-40B4-BE49-F238E27FC236}">
                <a16:creationId xmlns:a16="http://schemas.microsoft.com/office/drawing/2014/main" id="{62CB4ECC-2018-87FA-3A68-BA57CB0EEE10}"/>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6" name="Text Placeholder 3">
            <a:extLst>
              <a:ext uri="{FF2B5EF4-FFF2-40B4-BE49-F238E27FC236}">
                <a16:creationId xmlns:a16="http://schemas.microsoft.com/office/drawing/2014/main" id="{BD3FB563-AF3A-92E3-DCB4-46ED30576A4A}"/>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7" name="Text Placeholder 3">
            <a:extLst>
              <a:ext uri="{FF2B5EF4-FFF2-40B4-BE49-F238E27FC236}">
                <a16:creationId xmlns:a16="http://schemas.microsoft.com/office/drawing/2014/main" id="{B282DD64-6241-30AE-31B0-507C5FDA01E7}"/>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8" name="Text Placeholder 3">
            <a:extLst>
              <a:ext uri="{FF2B5EF4-FFF2-40B4-BE49-F238E27FC236}">
                <a16:creationId xmlns:a16="http://schemas.microsoft.com/office/drawing/2014/main" id="{659AA290-F0E8-DBF0-C33F-886DF48D80A9}"/>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9" name="Text Placeholder 3">
            <a:extLst>
              <a:ext uri="{FF2B5EF4-FFF2-40B4-BE49-F238E27FC236}">
                <a16:creationId xmlns:a16="http://schemas.microsoft.com/office/drawing/2014/main" id="{16D85C52-E261-C05E-5FDA-3477201BCC5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0" name="Text Placeholder 3">
            <a:extLst>
              <a:ext uri="{FF2B5EF4-FFF2-40B4-BE49-F238E27FC236}">
                <a16:creationId xmlns:a16="http://schemas.microsoft.com/office/drawing/2014/main" id="{10422138-DCE3-5FEB-7925-2B6D24A6A8ED}"/>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1" name="Text Placeholder 3">
            <a:extLst>
              <a:ext uri="{FF2B5EF4-FFF2-40B4-BE49-F238E27FC236}">
                <a16:creationId xmlns:a16="http://schemas.microsoft.com/office/drawing/2014/main" id="{E6555465-6F65-4F61-660E-34DF3B0479E2}"/>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2" name="Text Placeholder 3">
            <a:extLst>
              <a:ext uri="{FF2B5EF4-FFF2-40B4-BE49-F238E27FC236}">
                <a16:creationId xmlns:a16="http://schemas.microsoft.com/office/drawing/2014/main" id="{52241347-7D35-9EC3-B3EC-A49A5D2740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3" name="Text Placeholder 3">
            <a:extLst>
              <a:ext uri="{FF2B5EF4-FFF2-40B4-BE49-F238E27FC236}">
                <a16:creationId xmlns:a16="http://schemas.microsoft.com/office/drawing/2014/main" id="{90C40B54-AC38-A5AC-B390-F2E75178DE8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4" name="Text Placeholder 3">
            <a:extLst>
              <a:ext uri="{FF2B5EF4-FFF2-40B4-BE49-F238E27FC236}">
                <a16:creationId xmlns:a16="http://schemas.microsoft.com/office/drawing/2014/main" id="{B7051873-C441-C7DB-5A49-F7705F18F26C}"/>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5" name="Text Placeholder 3">
            <a:extLst>
              <a:ext uri="{FF2B5EF4-FFF2-40B4-BE49-F238E27FC236}">
                <a16:creationId xmlns:a16="http://schemas.microsoft.com/office/drawing/2014/main" id="{99A8D4C6-9911-C3B9-8CC6-0A1BAAC673E7}"/>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6" name="Text Placeholder 3">
            <a:extLst>
              <a:ext uri="{FF2B5EF4-FFF2-40B4-BE49-F238E27FC236}">
                <a16:creationId xmlns:a16="http://schemas.microsoft.com/office/drawing/2014/main" id="{EA4FE79C-2D57-3DA2-FCC8-78D6F11A9D05}"/>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7" name="Text Placeholder 3">
            <a:extLst>
              <a:ext uri="{FF2B5EF4-FFF2-40B4-BE49-F238E27FC236}">
                <a16:creationId xmlns:a16="http://schemas.microsoft.com/office/drawing/2014/main" id="{607A9E7A-C720-C1E1-C4B1-A0800AEE50D6}"/>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8" name="Text Placeholder 3">
            <a:extLst>
              <a:ext uri="{FF2B5EF4-FFF2-40B4-BE49-F238E27FC236}">
                <a16:creationId xmlns:a16="http://schemas.microsoft.com/office/drawing/2014/main" id="{4715BDF1-FE57-3F7A-714D-2266819127C9}"/>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9" name="Text Placeholder 3">
            <a:extLst>
              <a:ext uri="{FF2B5EF4-FFF2-40B4-BE49-F238E27FC236}">
                <a16:creationId xmlns:a16="http://schemas.microsoft.com/office/drawing/2014/main" id="{201AFBF0-9A44-534E-86C7-A51042B53846}"/>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40" name="Text Placeholder 3">
            <a:extLst>
              <a:ext uri="{FF2B5EF4-FFF2-40B4-BE49-F238E27FC236}">
                <a16:creationId xmlns:a16="http://schemas.microsoft.com/office/drawing/2014/main" id="{D2C39712-1218-E66C-5032-395DAAA24EF5}"/>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41" name="Text Placeholder 3">
            <a:extLst>
              <a:ext uri="{FF2B5EF4-FFF2-40B4-BE49-F238E27FC236}">
                <a16:creationId xmlns:a16="http://schemas.microsoft.com/office/drawing/2014/main" id="{906B6AE8-24CF-B7E7-7BAA-A4B73F0D4EAB}"/>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42" name="Text Placeholder 3">
            <a:extLst>
              <a:ext uri="{FF2B5EF4-FFF2-40B4-BE49-F238E27FC236}">
                <a16:creationId xmlns:a16="http://schemas.microsoft.com/office/drawing/2014/main" id="{732C1D24-45D2-9546-9C2C-71C18A2FE298}"/>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4950FF99-1968-CBEA-991E-2045A60611B6}"/>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EE439AF9-0893-481D-68A9-9CE83FE86DF2}"/>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57689281-69C5-5EF0-37A6-4FCAE3876167}"/>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E6D3E4AA-388A-E60E-F5F7-9BF40D3EAFE4}"/>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7" name="Text Placeholder 3">
            <a:extLst>
              <a:ext uri="{FF2B5EF4-FFF2-40B4-BE49-F238E27FC236}">
                <a16:creationId xmlns:a16="http://schemas.microsoft.com/office/drawing/2014/main" id="{0A2F9A22-A579-07A1-5361-900D61314F13}"/>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790DCCDC-6538-74F7-5E79-9BC98355953E}"/>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5ED42C3B-50B6-EAD6-29C0-D36FF279C996}"/>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17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FE Links">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47EF574-9E82-6771-8AB2-526E60F396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3F0E199D-6B07-0ECF-942A-DAB157C906D8}"/>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899687E4-913B-E16E-B7F8-6CEDF4A56CEF}"/>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E27D77D5-6479-350A-6C38-C2B1369C7F4A}"/>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E24A8FC6-2CDB-3FF8-2538-8221267FFC7E}"/>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4" name="Text Placeholder 3">
            <a:extLst>
              <a:ext uri="{FF2B5EF4-FFF2-40B4-BE49-F238E27FC236}">
                <a16:creationId xmlns:a16="http://schemas.microsoft.com/office/drawing/2014/main" id="{94FF2E98-23F6-799A-F033-DE48D4972C70}"/>
              </a:ext>
            </a:extLst>
          </p:cNvPr>
          <p:cNvSpPr>
            <a:spLocks noGrp="1"/>
          </p:cNvSpPr>
          <p:nvPr>
            <p:ph type="body" sz="half" idx="15" hasCustomPrompt="1"/>
          </p:nvPr>
        </p:nvSpPr>
        <p:spPr>
          <a:xfrm>
            <a:off x="326715" y="304097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5" name="Text Placeholder 3">
            <a:extLst>
              <a:ext uri="{FF2B5EF4-FFF2-40B4-BE49-F238E27FC236}">
                <a16:creationId xmlns:a16="http://schemas.microsoft.com/office/drawing/2014/main" id="{A5F9A5C9-1E51-9C14-32A9-8DDD48E16678}"/>
              </a:ext>
            </a:extLst>
          </p:cNvPr>
          <p:cNvSpPr>
            <a:spLocks noGrp="1"/>
          </p:cNvSpPr>
          <p:nvPr>
            <p:ph type="body" sz="half" idx="16" hasCustomPrompt="1"/>
          </p:nvPr>
        </p:nvSpPr>
        <p:spPr>
          <a:xfrm>
            <a:off x="326715" y="332460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6" name="Text Placeholder 3">
            <a:extLst>
              <a:ext uri="{FF2B5EF4-FFF2-40B4-BE49-F238E27FC236}">
                <a16:creationId xmlns:a16="http://schemas.microsoft.com/office/drawing/2014/main" id="{F1DFF93E-E5B2-BFC7-A185-233726A67B7B}"/>
              </a:ext>
            </a:extLst>
          </p:cNvPr>
          <p:cNvSpPr>
            <a:spLocks noGrp="1"/>
          </p:cNvSpPr>
          <p:nvPr>
            <p:ph type="body" sz="half" idx="17" hasCustomPrompt="1"/>
          </p:nvPr>
        </p:nvSpPr>
        <p:spPr>
          <a:xfrm>
            <a:off x="326715" y="360949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7" name="Text Placeholder 3">
            <a:extLst>
              <a:ext uri="{FF2B5EF4-FFF2-40B4-BE49-F238E27FC236}">
                <a16:creationId xmlns:a16="http://schemas.microsoft.com/office/drawing/2014/main" id="{4161B82B-A623-1EF0-FA95-5436F975BC61}"/>
              </a:ext>
            </a:extLst>
          </p:cNvPr>
          <p:cNvSpPr>
            <a:spLocks noGrp="1"/>
          </p:cNvSpPr>
          <p:nvPr>
            <p:ph type="body" sz="half" idx="18" hasCustomPrompt="1"/>
          </p:nvPr>
        </p:nvSpPr>
        <p:spPr>
          <a:xfrm>
            <a:off x="326715" y="390317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8" name="Text Placeholder 3">
            <a:extLst>
              <a:ext uri="{FF2B5EF4-FFF2-40B4-BE49-F238E27FC236}">
                <a16:creationId xmlns:a16="http://schemas.microsoft.com/office/drawing/2014/main" id="{28D4CC3E-9202-085A-13C9-7198541C9B24}"/>
              </a:ext>
            </a:extLst>
          </p:cNvPr>
          <p:cNvSpPr>
            <a:spLocks noGrp="1"/>
          </p:cNvSpPr>
          <p:nvPr>
            <p:ph type="body" sz="half" idx="19" hasCustomPrompt="1"/>
          </p:nvPr>
        </p:nvSpPr>
        <p:spPr>
          <a:xfrm>
            <a:off x="326715" y="419010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9" name="Text Placeholder 3">
            <a:extLst>
              <a:ext uri="{FF2B5EF4-FFF2-40B4-BE49-F238E27FC236}">
                <a16:creationId xmlns:a16="http://schemas.microsoft.com/office/drawing/2014/main" id="{1196FA2E-BBD9-653A-48E9-A5415965A78B}"/>
              </a:ext>
            </a:extLst>
          </p:cNvPr>
          <p:cNvSpPr>
            <a:spLocks noGrp="1"/>
          </p:cNvSpPr>
          <p:nvPr>
            <p:ph type="body" sz="half" idx="20" hasCustomPrompt="1"/>
          </p:nvPr>
        </p:nvSpPr>
        <p:spPr>
          <a:xfrm>
            <a:off x="326715" y="447418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0" name="Text Placeholder 3">
            <a:extLst>
              <a:ext uri="{FF2B5EF4-FFF2-40B4-BE49-F238E27FC236}">
                <a16:creationId xmlns:a16="http://schemas.microsoft.com/office/drawing/2014/main" id="{837A2F3F-F6A0-0010-2091-FE9E9D684C0A}"/>
              </a:ext>
            </a:extLst>
          </p:cNvPr>
          <p:cNvSpPr>
            <a:spLocks noGrp="1"/>
          </p:cNvSpPr>
          <p:nvPr>
            <p:ph type="body" sz="half" idx="21" hasCustomPrompt="1"/>
          </p:nvPr>
        </p:nvSpPr>
        <p:spPr>
          <a:xfrm>
            <a:off x="326715" y="47540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1" name="Text Placeholder 3">
            <a:extLst>
              <a:ext uri="{FF2B5EF4-FFF2-40B4-BE49-F238E27FC236}">
                <a16:creationId xmlns:a16="http://schemas.microsoft.com/office/drawing/2014/main" id="{0181B2F0-F82D-124B-BA68-DEA29ABEDBC5}"/>
              </a:ext>
            </a:extLst>
          </p:cNvPr>
          <p:cNvSpPr>
            <a:spLocks noGrp="1"/>
          </p:cNvSpPr>
          <p:nvPr>
            <p:ph type="body" sz="half" idx="22" hasCustomPrompt="1"/>
          </p:nvPr>
        </p:nvSpPr>
        <p:spPr>
          <a:xfrm>
            <a:off x="326715" y="5040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2" name="Text Placeholder 3">
            <a:extLst>
              <a:ext uri="{FF2B5EF4-FFF2-40B4-BE49-F238E27FC236}">
                <a16:creationId xmlns:a16="http://schemas.microsoft.com/office/drawing/2014/main" id="{9512FF73-3A96-0E9A-2C8C-580E27AA0536}"/>
              </a:ext>
            </a:extLst>
          </p:cNvPr>
          <p:cNvSpPr>
            <a:spLocks noGrp="1"/>
          </p:cNvSpPr>
          <p:nvPr>
            <p:ph type="body" sz="half" idx="23" hasCustomPrompt="1"/>
          </p:nvPr>
        </p:nvSpPr>
        <p:spPr>
          <a:xfrm>
            <a:off x="326715" y="532428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3" name="Text Placeholder 3">
            <a:extLst>
              <a:ext uri="{FF2B5EF4-FFF2-40B4-BE49-F238E27FC236}">
                <a16:creationId xmlns:a16="http://schemas.microsoft.com/office/drawing/2014/main" id="{E3A6CC38-E0AE-4A6A-8D9F-EC21A846D8EA}"/>
              </a:ext>
            </a:extLst>
          </p:cNvPr>
          <p:cNvSpPr>
            <a:spLocks noGrp="1"/>
          </p:cNvSpPr>
          <p:nvPr>
            <p:ph type="body" sz="half" idx="24" hasCustomPrompt="1"/>
          </p:nvPr>
        </p:nvSpPr>
        <p:spPr>
          <a:xfrm>
            <a:off x="3572191" y="29939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4" name="Text Placeholder 3">
            <a:extLst>
              <a:ext uri="{FF2B5EF4-FFF2-40B4-BE49-F238E27FC236}">
                <a16:creationId xmlns:a16="http://schemas.microsoft.com/office/drawing/2014/main" id="{831A44F5-526B-02BD-627F-74F019A6EA0E}"/>
              </a:ext>
            </a:extLst>
          </p:cNvPr>
          <p:cNvSpPr>
            <a:spLocks noGrp="1"/>
          </p:cNvSpPr>
          <p:nvPr>
            <p:ph type="body" sz="half" idx="25" hasCustomPrompt="1"/>
          </p:nvPr>
        </p:nvSpPr>
        <p:spPr>
          <a:xfrm>
            <a:off x="3572191" y="328307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5" name="Text Placeholder 3">
            <a:extLst>
              <a:ext uri="{FF2B5EF4-FFF2-40B4-BE49-F238E27FC236}">
                <a16:creationId xmlns:a16="http://schemas.microsoft.com/office/drawing/2014/main" id="{3F5B1F53-0BEE-E2FD-0A30-633E8260E7B9}"/>
              </a:ext>
            </a:extLst>
          </p:cNvPr>
          <p:cNvSpPr>
            <a:spLocks noGrp="1"/>
          </p:cNvSpPr>
          <p:nvPr>
            <p:ph type="body" sz="half" idx="26" hasCustomPrompt="1"/>
          </p:nvPr>
        </p:nvSpPr>
        <p:spPr>
          <a:xfrm>
            <a:off x="3572191" y="357836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6" name="Text Placeholder 3">
            <a:extLst>
              <a:ext uri="{FF2B5EF4-FFF2-40B4-BE49-F238E27FC236}">
                <a16:creationId xmlns:a16="http://schemas.microsoft.com/office/drawing/2014/main" id="{71C64C3B-C1E5-A5C1-1E8A-23032DBC926F}"/>
              </a:ext>
            </a:extLst>
          </p:cNvPr>
          <p:cNvSpPr>
            <a:spLocks noGrp="1"/>
          </p:cNvSpPr>
          <p:nvPr>
            <p:ph type="body" sz="half" idx="27" hasCustomPrompt="1"/>
          </p:nvPr>
        </p:nvSpPr>
        <p:spPr>
          <a:xfrm>
            <a:off x="3572191" y="387033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7" name="Text Placeholder 3">
            <a:extLst>
              <a:ext uri="{FF2B5EF4-FFF2-40B4-BE49-F238E27FC236}">
                <a16:creationId xmlns:a16="http://schemas.microsoft.com/office/drawing/2014/main" id="{73945672-38C9-704D-C37D-41BDC39D370A}"/>
              </a:ext>
            </a:extLst>
          </p:cNvPr>
          <p:cNvSpPr>
            <a:spLocks noGrp="1"/>
          </p:cNvSpPr>
          <p:nvPr>
            <p:ph type="body" sz="half" idx="28" hasCustomPrompt="1"/>
          </p:nvPr>
        </p:nvSpPr>
        <p:spPr>
          <a:xfrm>
            <a:off x="3572191" y="415585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8" name="Text Placeholder 3">
            <a:extLst>
              <a:ext uri="{FF2B5EF4-FFF2-40B4-BE49-F238E27FC236}">
                <a16:creationId xmlns:a16="http://schemas.microsoft.com/office/drawing/2014/main" id="{5B284DEA-F183-B4F1-7F5B-B47E7D165470}"/>
              </a:ext>
            </a:extLst>
          </p:cNvPr>
          <p:cNvSpPr>
            <a:spLocks noGrp="1"/>
          </p:cNvSpPr>
          <p:nvPr>
            <p:ph type="body" sz="half" idx="29" hasCustomPrompt="1"/>
          </p:nvPr>
        </p:nvSpPr>
        <p:spPr>
          <a:xfrm>
            <a:off x="3572191" y="4441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9" name="Text Placeholder 3">
            <a:extLst>
              <a:ext uri="{FF2B5EF4-FFF2-40B4-BE49-F238E27FC236}">
                <a16:creationId xmlns:a16="http://schemas.microsoft.com/office/drawing/2014/main" id="{E328BC32-DF19-DACC-DA43-BD9B73071F9E}"/>
              </a:ext>
            </a:extLst>
          </p:cNvPr>
          <p:cNvSpPr>
            <a:spLocks noGrp="1"/>
          </p:cNvSpPr>
          <p:nvPr>
            <p:ph type="body" sz="half" idx="30" hasCustomPrompt="1"/>
          </p:nvPr>
        </p:nvSpPr>
        <p:spPr>
          <a:xfrm>
            <a:off x="3572191" y="471933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0" name="Text Placeholder 3">
            <a:extLst>
              <a:ext uri="{FF2B5EF4-FFF2-40B4-BE49-F238E27FC236}">
                <a16:creationId xmlns:a16="http://schemas.microsoft.com/office/drawing/2014/main" id="{F8F01E04-66AE-8AF9-4FC6-B229162866E8}"/>
              </a:ext>
            </a:extLst>
          </p:cNvPr>
          <p:cNvSpPr>
            <a:spLocks noGrp="1"/>
          </p:cNvSpPr>
          <p:nvPr>
            <p:ph type="body" sz="half" idx="31" hasCustomPrompt="1"/>
          </p:nvPr>
        </p:nvSpPr>
        <p:spPr>
          <a:xfrm>
            <a:off x="3572191" y="500046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1" name="Text Placeholder 3">
            <a:extLst>
              <a:ext uri="{FF2B5EF4-FFF2-40B4-BE49-F238E27FC236}">
                <a16:creationId xmlns:a16="http://schemas.microsoft.com/office/drawing/2014/main" id="{898C6C50-2B0F-3D7F-095B-15A1E54FAC85}"/>
              </a:ext>
            </a:extLst>
          </p:cNvPr>
          <p:cNvSpPr>
            <a:spLocks noGrp="1"/>
          </p:cNvSpPr>
          <p:nvPr>
            <p:ph type="body" sz="half" idx="32" hasCustomPrompt="1"/>
          </p:nvPr>
        </p:nvSpPr>
        <p:spPr>
          <a:xfrm>
            <a:off x="6508574" y="297463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2" name="Text Placeholder 3">
            <a:extLst>
              <a:ext uri="{FF2B5EF4-FFF2-40B4-BE49-F238E27FC236}">
                <a16:creationId xmlns:a16="http://schemas.microsoft.com/office/drawing/2014/main" id="{F8042F48-7BF7-3024-CF34-55B2D4F6AC67}"/>
              </a:ext>
            </a:extLst>
          </p:cNvPr>
          <p:cNvSpPr>
            <a:spLocks noGrp="1"/>
          </p:cNvSpPr>
          <p:nvPr>
            <p:ph type="body" sz="half" idx="33" hasCustomPrompt="1"/>
          </p:nvPr>
        </p:nvSpPr>
        <p:spPr>
          <a:xfrm>
            <a:off x="6508574" y="326375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3" name="Text Placeholder 3">
            <a:extLst>
              <a:ext uri="{FF2B5EF4-FFF2-40B4-BE49-F238E27FC236}">
                <a16:creationId xmlns:a16="http://schemas.microsoft.com/office/drawing/2014/main" id="{A9B88199-B0DB-434B-47FF-8DEEA52C4EDE}"/>
              </a:ext>
            </a:extLst>
          </p:cNvPr>
          <p:cNvSpPr>
            <a:spLocks noGrp="1"/>
          </p:cNvSpPr>
          <p:nvPr>
            <p:ph type="body" sz="half" idx="34" hasCustomPrompt="1"/>
          </p:nvPr>
        </p:nvSpPr>
        <p:spPr>
          <a:xfrm>
            <a:off x="6508574" y="355904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4" name="Text Placeholder 3">
            <a:extLst>
              <a:ext uri="{FF2B5EF4-FFF2-40B4-BE49-F238E27FC236}">
                <a16:creationId xmlns:a16="http://schemas.microsoft.com/office/drawing/2014/main" id="{DF644508-BD2B-92DC-CA07-7FC8913FBC78}"/>
              </a:ext>
            </a:extLst>
          </p:cNvPr>
          <p:cNvSpPr>
            <a:spLocks noGrp="1"/>
          </p:cNvSpPr>
          <p:nvPr>
            <p:ph type="body" sz="half" idx="35" hasCustomPrompt="1"/>
          </p:nvPr>
        </p:nvSpPr>
        <p:spPr>
          <a:xfrm>
            <a:off x="6508574" y="385101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5" name="Text Placeholder 3">
            <a:extLst>
              <a:ext uri="{FF2B5EF4-FFF2-40B4-BE49-F238E27FC236}">
                <a16:creationId xmlns:a16="http://schemas.microsoft.com/office/drawing/2014/main" id="{95820E16-E83C-FDB6-2B5C-DC1E068ABDDB}"/>
              </a:ext>
            </a:extLst>
          </p:cNvPr>
          <p:cNvSpPr>
            <a:spLocks noGrp="1"/>
          </p:cNvSpPr>
          <p:nvPr>
            <p:ph type="body" sz="half" idx="36" hasCustomPrompt="1"/>
          </p:nvPr>
        </p:nvSpPr>
        <p:spPr>
          <a:xfrm>
            <a:off x="6508574" y="4136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6" name="Text Placeholder 3">
            <a:extLst>
              <a:ext uri="{FF2B5EF4-FFF2-40B4-BE49-F238E27FC236}">
                <a16:creationId xmlns:a16="http://schemas.microsoft.com/office/drawing/2014/main" id="{A14B56C2-8432-1E4A-2837-75C747A1BD77}"/>
              </a:ext>
            </a:extLst>
          </p:cNvPr>
          <p:cNvSpPr>
            <a:spLocks noGrp="1"/>
          </p:cNvSpPr>
          <p:nvPr>
            <p:ph type="body" sz="half" idx="37" hasCustomPrompt="1"/>
          </p:nvPr>
        </p:nvSpPr>
        <p:spPr>
          <a:xfrm>
            <a:off x="6508574" y="442206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7" name="Text Placeholder 3">
            <a:extLst>
              <a:ext uri="{FF2B5EF4-FFF2-40B4-BE49-F238E27FC236}">
                <a16:creationId xmlns:a16="http://schemas.microsoft.com/office/drawing/2014/main" id="{670B01DA-7F49-8C9F-ED64-AB1368330C71}"/>
              </a:ext>
            </a:extLst>
          </p:cNvPr>
          <p:cNvSpPr>
            <a:spLocks noGrp="1"/>
          </p:cNvSpPr>
          <p:nvPr>
            <p:ph type="body" sz="half" idx="38" hasCustomPrompt="1"/>
          </p:nvPr>
        </p:nvSpPr>
        <p:spPr>
          <a:xfrm>
            <a:off x="6508574" y="470001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8" name="Text Placeholder 3">
            <a:extLst>
              <a:ext uri="{FF2B5EF4-FFF2-40B4-BE49-F238E27FC236}">
                <a16:creationId xmlns:a16="http://schemas.microsoft.com/office/drawing/2014/main" id="{D7EB024A-5AAB-8FC5-8C8A-9AD1DB4F08BE}"/>
              </a:ext>
            </a:extLst>
          </p:cNvPr>
          <p:cNvSpPr>
            <a:spLocks noGrp="1"/>
          </p:cNvSpPr>
          <p:nvPr>
            <p:ph type="body" sz="half" idx="39" hasCustomPrompt="1"/>
          </p:nvPr>
        </p:nvSpPr>
        <p:spPr>
          <a:xfrm>
            <a:off x="6508574" y="498114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9" name="Text Placeholder 3">
            <a:extLst>
              <a:ext uri="{FF2B5EF4-FFF2-40B4-BE49-F238E27FC236}">
                <a16:creationId xmlns:a16="http://schemas.microsoft.com/office/drawing/2014/main" id="{99CC4102-ED81-ED98-095B-EBC560E1FE9E}"/>
              </a:ext>
            </a:extLst>
          </p:cNvPr>
          <p:cNvSpPr>
            <a:spLocks noGrp="1"/>
          </p:cNvSpPr>
          <p:nvPr>
            <p:ph type="body" sz="half" idx="40" hasCustomPrompt="1"/>
          </p:nvPr>
        </p:nvSpPr>
        <p:spPr>
          <a:xfrm>
            <a:off x="3546434" y="556641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0" name="Text Placeholder 3">
            <a:extLst>
              <a:ext uri="{FF2B5EF4-FFF2-40B4-BE49-F238E27FC236}">
                <a16:creationId xmlns:a16="http://schemas.microsoft.com/office/drawing/2014/main" id="{7204404D-CCA5-4FF5-596A-6ACEDE502AD9}"/>
              </a:ext>
            </a:extLst>
          </p:cNvPr>
          <p:cNvSpPr>
            <a:spLocks noGrp="1"/>
          </p:cNvSpPr>
          <p:nvPr>
            <p:ph type="body" sz="half" idx="41" hasCustomPrompt="1"/>
          </p:nvPr>
        </p:nvSpPr>
        <p:spPr>
          <a:xfrm>
            <a:off x="3546434" y="527629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1" name="Text Placeholder 3">
            <a:extLst>
              <a:ext uri="{FF2B5EF4-FFF2-40B4-BE49-F238E27FC236}">
                <a16:creationId xmlns:a16="http://schemas.microsoft.com/office/drawing/2014/main" id="{A09163B2-B92A-94CD-DE4F-435CE8FBEFDE}"/>
              </a:ext>
            </a:extLst>
          </p:cNvPr>
          <p:cNvSpPr>
            <a:spLocks noGrp="1"/>
          </p:cNvSpPr>
          <p:nvPr>
            <p:ph type="body" sz="half" idx="42" hasCustomPrompt="1"/>
          </p:nvPr>
        </p:nvSpPr>
        <p:spPr>
          <a:xfrm>
            <a:off x="9348366" y="294887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2" name="Text Placeholder 3">
            <a:extLst>
              <a:ext uri="{FF2B5EF4-FFF2-40B4-BE49-F238E27FC236}">
                <a16:creationId xmlns:a16="http://schemas.microsoft.com/office/drawing/2014/main" id="{ED20BD34-BBDB-2B82-0ECC-B784A9CC8837}"/>
              </a:ext>
            </a:extLst>
          </p:cNvPr>
          <p:cNvSpPr>
            <a:spLocks noGrp="1"/>
          </p:cNvSpPr>
          <p:nvPr>
            <p:ph type="body" sz="half" idx="43" hasCustomPrompt="1"/>
          </p:nvPr>
        </p:nvSpPr>
        <p:spPr>
          <a:xfrm>
            <a:off x="9348366" y="323799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3" name="Text Placeholder 3">
            <a:extLst>
              <a:ext uri="{FF2B5EF4-FFF2-40B4-BE49-F238E27FC236}">
                <a16:creationId xmlns:a16="http://schemas.microsoft.com/office/drawing/2014/main" id="{F82471FB-362C-A650-92ED-2857ABCC519E}"/>
              </a:ext>
            </a:extLst>
          </p:cNvPr>
          <p:cNvSpPr>
            <a:spLocks noGrp="1"/>
          </p:cNvSpPr>
          <p:nvPr>
            <p:ph type="body" sz="half" idx="44" hasCustomPrompt="1"/>
          </p:nvPr>
        </p:nvSpPr>
        <p:spPr>
          <a:xfrm>
            <a:off x="9348366" y="353328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4" name="Text Placeholder 3">
            <a:extLst>
              <a:ext uri="{FF2B5EF4-FFF2-40B4-BE49-F238E27FC236}">
                <a16:creationId xmlns:a16="http://schemas.microsoft.com/office/drawing/2014/main" id="{321D23CC-17DC-FD2F-961B-1C1F219A1FE5}"/>
              </a:ext>
            </a:extLst>
          </p:cNvPr>
          <p:cNvSpPr>
            <a:spLocks noGrp="1"/>
          </p:cNvSpPr>
          <p:nvPr>
            <p:ph type="body" sz="half" idx="45" hasCustomPrompt="1"/>
          </p:nvPr>
        </p:nvSpPr>
        <p:spPr>
          <a:xfrm>
            <a:off x="9348366" y="382525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5" name="Text Placeholder 3">
            <a:extLst>
              <a:ext uri="{FF2B5EF4-FFF2-40B4-BE49-F238E27FC236}">
                <a16:creationId xmlns:a16="http://schemas.microsoft.com/office/drawing/2014/main" id="{9F5906EB-365F-487C-15A0-7A5FF07F2F34}"/>
              </a:ext>
            </a:extLst>
          </p:cNvPr>
          <p:cNvSpPr>
            <a:spLocks noGrp="1"/>
          </p:cNvSpPr>
          <p:nvPr>
            <p:ph type="body" sz="half" idx="46" hasCustomPrompt="1"/>
          </p:nvPr>
        </p:nvSpPr>
        <p:spPr>
          <a:xfrm>
            <a:off x="9348366" y="411078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6" name="Text Placeholder 3">
            <a:extLst>
              <a:ext uri="{FF2B5EF4-FFF2-40B4-BE49-F238E27FC236}">
                <a16:creationId xmlns:a16="http://schemas.microsoft.com/office/drawing/2014/main" id="{384A19C1-99EE-ACAB-C48D-DE0887A617A1}"/>
              </a:ext>
            </a:extLst>
          </p:cNvPr>
          <p:cNvSpPr>
            <a:spLocks noGrp="1"/>
          </p:cNvSpPr>
          <p:nvPr>
            <p:ph type="body" sz="half" idx="47" hasCustomPrompt="1"/>
          </p:nvPr>
        </p:nvSpPr>
        <p:spPr>
          <a:xfrm>
            <a:off x="9348366" y="439630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7" name="Text Placeholder 3">
            <a:extLst>
              <a:ext uri="{FF2B5EF4-FFF2-40B4-BE49-F238E27FC236}">
                <a16:creationId xmlns:a16="http://schemas.microsoft.com/office/drawing/2014/main" id="{A1AF3961-49FF-9047-78F6-3F8C617879AD}"/>
              </a:ext>
            </a:extLst>
          </p:cNvPr>
          <p:cNvSpPr>
            <a:spLocks noGrp="1"/>
          </p:cNvSpPr>
          <p:nvPr>
            <p:ph type="body" sz="half" idx="48" hasCustomPrompt="1"/>
          </p:nvPr>
        </p:nvSpPr>
        <p:spPr>
          <a:xfrm>
            <a:off x="9348366" y="467425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8" name="Text Placeholder 3">
            <a:extLst>
              <a:ext uri="{FF2B5EF4-FFF2-40B4-BE49-F238E27FC236}">
                <a16:creationId xmlns:a16="http://schemas.microsoft.com/office/drawing/2014/main" id="{C344C80A-C5A3-A513-95B4-EF912B75485D}"/>
              </a:ext>
            </a:extLst>
          </p:cNvPr>
          <p:cNvSpPr>
            <a:spLocks noGrp="1"/>
          </p:cNvSpPr>
          <p:nvPr>
            <p:ph type="body" sz="half" idx="49" hasCustomPrompt="1"/>
          </p:nvPr>
        </p:nvSpPr>
        <p:spPr>
          <a:xfrm>
            <a:off x="9348366" y="4955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9" name="Text Placeholder 3">
            <a:extLst>
              <a:ext uri="{FF2B5EF4-FFF2-40B4-BE49-F238E27FC236}">
                <a16:creationId xmlns:a16="http://schemas.microsoft.com/office/drawing/2014/main" id="{CA136E5F-FBFA-ECE7-B3F7-86053E586D5D}"/>
              </a:ext>
            </a:extLst>
          </p:cNvPr>
          <p:cNvSpPr>
            <a:spLocks noGrp="1"/>
          </p:cNvSpPr>
          <p:nvPr>
            <p:ph type="body" sz="half" idx="50" hasCustomPrompt="1"/>
          </p:nvPr>
        </p:nvSpPr>
        <p:spPr>
          <a:xfrm>
            <a:off x="9348366" y="523650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 name="Action Button: Home 2">
            <a:hlinkClick r:id="" action="ppaction://hlinkshowjump?jump=firstslide" highlightClick="1"/>
            <a:extLst>
              <a:ext uri="{FF2B5EF4-FFF2-40B4-BE49-F238E27FC236}">
                <a16:creationId xmlns:a16="http://schemas.microsoft.com/office/drawing/2014/main" id="{CB8EA751-6C28-BCE3-6A89-F9CA9FEA74F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1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28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3" r:id="rId5"/>
    <p:sldLayoutId id="2147483654" r:id="rId6"/>
    <p:sldLayoutId id="2147483655" r:id="rId7"/>
    <p:sldLayoutId id="2147483656" r:id="rId8"/>
    <p:sldLayoutId id="2147483652" r:id="rId9"/>
    <p:sldLayoutId id="2147483657" r:id="rId10"/>
    <p:sldLayoutId id="2147483658" r:id="rId11"/>
    <p:sldLayoutId id="2147483659" r:id="rId12"/>
    <p:sldLayoutId id="2147483660" r:id="rId13"/>
    <p:sldLayoutId id="214748366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dirty="0" err="1" smtClean="0"/>
              <a:t>Harrysmuir</a:t>
            </a:r>
            <a:r>
              <a:rPr lang="en-US" dirty="0" smtClean="0"/>
              <a:t> Primary School</a:t>
            </a:r>
            <a:endParaRPr lang="en-US" dirty="0"/>
          </a:p>
        </p:txBody>
      </p:sp>
      <p:sp>
        <p:nvSpPr>
          <p:cNvPr id="4" name="Text Placeholder 3">
            <a:extLst>
              <a:ext uri="{FF2B5EF4-FFF2-40B4-BE49-F238E27FC236}">
                <a16:creationId xmlns:a16="http://schemas.microsoft.com/office/drawing/2014/main" id="{69DC66D4-47A2-1E47-CBE4-FB6130880C68}"/>
              </a:ext>
            </a:extLst>
          </p:cNvPr>
          <p:cNvSpPr>
            <a:spLocks noGrp="1"/>
          </p:cNvSpPr>
          <p:nvPr>
            <p:ph type="body" sz="half" idx="12"/>
          </p:nvPr>
        </p:nvSpPr>
        <p:spPr/>
        <p:txBody>
          <a:bodyPr/>
          <a:lstStyle/>
          <a:p>
            <a:r>
              <a:rPr lang="en-US" dirty="0"/>
              <a:t>All learners experience engaging, high quality learning delivered through a meaningful and relevant context</a:t>
            </a:r>
            <a:r>
              <a:rPr lang="en-US" dirty="0" smtClean="0"/>
              <a:t>. Learning is underpinned with high quality questioning and a robust Quality Assurance process. </a:t>
            </a:r>
            <a:endParaRPr lang="en-US" dirty="0"/>
          </a:p>
        </p:txBody>
      </p:sp>
      <p:sp>
        <p:nvSpPr>
          <p:cNvPr id="5" name="Text Placeholder 4">
            <a:extLst>
              <a:ext uri="{FF2B5EF4-FFF2-40B4-BE49-F238E27FC236}">
                <a16:creationId xmlns:a16="http://schemas.microsoft.com/office/drawing/2014/main" id="{B0752585-6136-F33A-7B6B-2150ED90DF0B}"/>
              </a:ext>
            </a:extLst>
          </p:cNvPr>
          <p:cNvSpPr>
            <a:spLocks noGrp="1"/>
          </p:cNvSpPr>
          <p:nvPr>
            <p:ph type="body" sz="half" idx="13"/>
          </p:nvPr>
        </p:nvSpPr>
        <p:spPr/>
        <p:txBody>
          <a:bodyPr/>
          <a:lstStyle/>
          <a:p>
            <a:r>
              <a:rPr lang="en-US" dirty="0" smtClean="0"/>
              <a:t>2024-2025</a:t>
            </a:r>
            <a:endParaRPr lang="en-US" dirty="0"/>
          </a:p>
        </p:txBody>
      </p:sp>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414" b="7414"/>
          <a:stretch>
            <a:fillRect/>
          </a:stretch>
        </p:blipFill>
        <p:spPr/>
      </p:pic>
    </p:spTree>
    <p:extLst>
      <p:ext uri="{BB962C8B-B14F-4D97-AF65-F5344CB8AC3E}">
        <p14:creationId xmlns:p14="http://schemas.microsoft.com/office/powerpoint/2010/main" val="2338612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F7980-E480-6A24-3E97-E7534C34DC79}"/>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58987607-1E3B-7CF3-CB0D-38C34B383FA5}"/>
              </a:ext>
            </a:extLst>
          </p:cNvPr>
          <p:cNvSpPr>
            <a:spLocks noGrp="1"/>
          </p:cNvSpPr>
          <p:nvPr>
            <p:ph type="body" sz="half" idx="12"/>
          </p:nvPr>
        </p:nvSpPr>
        <p:spPr/>
        <p:txBody>
          <a:bodyPr/>
          <a:lstStyle/>
          <a:p>
            <a:r>
              <a:rPr lang="en-US" dirty="0"/>
              <a:t>All learners experience engaging, high quality learning delivered through a meaningful and relevant context. Learning is underpinned with high quality questioning and a robust Quality Assurance process. </a:t>
            </a:r>
          </a:p>
          <a:p>
            <a:endParaRPr lang="en-US" dirty="0"/>
          </a:p>
        </p:txBody>
      </p:sp>
      <p:sp>
        <p:nvSpPr>
          <p:cNvPr id="5" name="Text Placeholder 4">
            <a:extLst>
              <a:ext uri="{FF2B5EF4-FFF2-40B4-BE49-F238E27FC236}">
                <a16:creationId xmlns:a16="http://schemas.microsoft.com/office/drawing/2014/main" id="{34EA5C9F-57CD-7F28-2A6F-996CF4860CF9}"/>
              </a:ext>
            </a:extLst>
          </p:cNvPr>
          <p:cNvSpPr>
            <a:spLocks noGrp="1"/>
          </p:cNvSpPr>
          <p:nvPr>
            <p:ph type="body" sz="half" idx="14"/>
          </p:nvPr>
        </p:nvSpPr>
        <p:spPr/>
        <p:txBody>
          <a:bodyPr/>
          <a:lstStyle/>
          <a:p>
            <a:r>
              <a:rPr lang="en-US" dirty="0"/>
              <a:t>2024-2025</a:t>
            </a:r>
          </a:p>
          <a:p>
            <a:endParaRPr lang="en-US" dirty="0"/>
          </a:p>
        </p:txBody>
      </p:sp>
      <p:sp>
        <p:nvSpPr>
          <p:cNvPr id="6" name="Text Placeholder 5">
            <a:extLst>
              <a:ext uri="{FF2B5EF4-FFF2-40B4-BE49-F238E27FC236}">
                <a16:creationId xmlns:a16="http://schemas.microsoft.com/office/drawing/2014/main" id="{641C50D4-512D-7E28-7AC6-DF287CECCF09}"/>
              </a:ext>
            </a:extLst>
          </p:cNvPr>
          <p:cNvSpPr>
            <a:spLocks noGrp="1"/>
          </p:cNvSpPr>
          <p:nvPr>
            <p:ph type="body" sz="half" idx="15"/>
          </p:nvPr>
        </p:nvSpPr>
        <p:spPr/>
        <p:txBody>
          <a:bodyPr/>
          <a:lstStyle/>
          <a:p>
            <a:r>
              <a:rPr lang="en-US" dirty="0" smtClean="0"/>
              <a:t>5</a:t>
            </a:r>
            <a:endParaRPr lang="en-US" dirty="0"/>
          </a:p>
        </p:txBody>
      </p:sp>
      <p:sp>
        <p:nvSpPr>
          <p:cNvPr id="7" name="Text Placeholder 6">
            <a:extLst>
              <a:ext uri="{FF2B5EF4-FFF2-40B4-BE49-F238E27FC236}">
                <a16:creationId xmlns:a16="http://schemas.microsoft.com/office/drawing/2014/main" id="{C9DAF657-F1B9-2D27-EE22-1E4447179A39}"/>
              </a:ext>
            </a:extLst>
          </p:cNvPr>
          <p:cNvSpPr>
            <a:spLocks noGrp="1"/>
          </p:cNvSpPr>
          <p:nvPr>
            <p:ph type="body" sz="half" idx="16"/>
          </p:nvPr>
        </p:nvSpPr>
        <p:spPr/>
        <p:txBody>
          <a:bodyPr/>
          <a:lstStyle/>
          <a:p>
            <a:r>
              <a:rPr lang="en-US" dirty="0" smtClean="0"/>
              <a:t>1, 2, 3, 4, 5</a:t>
            </a:r>
            <a:endParaRPr lang="en-US" dirty="0"/>
          </a:p>
        </p:txBody>
      </p:sp>
      <p:sp>
        <p:nvSpPr>
          <p:cNvPr id="8" name="Text Placeholder 7">
            <a:extLst>
              <a:ext uri="{FF2B5EF4-FFF2-40B4-BE49-F238E27FC236}">
                <a16:creationId xmlns:a16="http://schemas.microsoft.com/office/drawing/2014/main" id="{EA7F83FC-E2EA-6115-C69C-E68170F6F84D}"/>
              </a:ext>
            </a:extLst>
          </p:cNvPr>
          <p:cNvSpPr>
            <a:spLocks noGrp="1"/>
          </p:cNvSpPr>
          <p:nvPr>
            <p:ph type="body" sz="half" idx="17"/>
          </p:nvPr>
        </p:nvSpPr>
        <p:spPr/>
        <p:txBody>
          <a:bodyPr/>
          <a:lstStyle/>
          <a:p>
            <a:r>
              <a:rPr lang="en-US" dirty="0"/>
              <a:t>1, 2, 3, 4, 5</a:t>
            </a:r>
          </a:p>
        </p:txBody>
      </p:sp>
      <p:sp>
        <p:nvSpPr>
          <p:cNvPr id="9" name="Text Placeholder 8">
            <a:extLst>
              <a:ext uri="{FF2B5EF4-FFF2-40B4-BE49-F238E27FC236}">
                <a16:creationId xmlns:a16="http://schemas.microsoft.com/office/drawing/2014/main" id="{DFDF7674-49C2-ACDB-6B01-5100EA851C9B}"/>
              </a:ext>
            </a:extLst>
          </p:cNvPr>
          <p:cNvSpPr>
            <a:spLocks noGrp="1"/>
          </p:cNvSpPr>
          <p:nvPr>
            <p:ph type="body" sz="half" idx="18"/>
          </p:nvPr>
        </p:nvSpPr>
        <p:spPr/>
        <p:txBody>
          <a:bodyPr/>
          <a:lstStyle/>
          <a:p>
            <a:r>
              <a:rPr lang="en-US" dirty="0" smtClean="0"/>
              <a:t>5</a:t>
            </a:r>
            <a:endParaRPr lang="en-US" dirty="0"/>
          </a:p>
        </p:txBody>
      </p:sp>
      <p:sp>
        <p:nvSpPr>
          <p:cNvPr id="10" name="Text Placeholder 9">
            <a:extLst>
              <a:ext uri="{FF2B5EF4-FFF2-40B4-BE49-F238E27FC236}">
                <a16:creationId xmlns:a16="http://schemas.microsoft.com/office/drawing/2014/main" id="{EFF96B11-72D6-0ECE-206F-9A1020A6DDC2}"/>
              </a:ext>
            </a:extLst>
          </p:cNvPr>
          <p:cNvSpPr>
            <a:spLocks noGrp="1"/>
          </p:cNvSpPr>
          <p:nvPr>
            <p:ph type="body" sz="half" idx="19"/>
          </p:nvPr>
        </p:nvSpPr>
        <p:spPr/>
        <p:txBody>
          <a:bodyPr/>
          <a:lstStyle/>
          <a:p>
            <a:r>
              <a:rPr lang="en-US" dirty="0" smtClean="0"/>
              <a:t>3, 5</a:t>
            </a:r>
            <a:endParaRPr lang="en-US" dirty="0"/>
          </a:p>
        </p:txBody>
      </p:sp>
      <p:sp>
        <p:nvSpPr>
          <p:cNvPr id="11" name="Text Placeholder 10">
            <a:extLst>
              <a:ext uri="{FF2B5EF4-FFF2-40B4-BE49-F238E27FC236}">
                <a16:creationId xmlns:a16="http://schemas.microsoft.com/office/drawing/2014/main" id="{901B4ED3-3C07-9BC7-D8A6-EBA490A8499A}"/>
              </a:ext>
            </a:extLst>
          </p:cNvPr>
          <p:cNvSpPr>
            <a:spLocks noGrp="1"/>
          </p:cNvSpPr>
          <p:nvPr>
            <p:ph type="body" sz="half" idx="20"/>
          </p:nvPr>
        </p:nvSpPr>
        <p:spPr/>
        <p:txBody>
          <a:bodyPr/>
          <a:lstStyle/>
          <a:p>
            <a:r>
              <a:rPr lang="en-US" dirty="0"/>
              <a:t>4</a:t>
            </a:r>
          </a:p>
        </p:txBody>
      </p:sp>
      <p:sp>
        <p:nvSpPr>
          <p:cNvPr id="12" name="Text Placeholder 11">
            <a:extLst>
              <a:ext uri="{FF2B5EF4-FFF2-40B4-BE49-F238E27FC236}">
                <a16:creationId xmlns:a16="http://schemas.microsoft.com/office/drawing/2014/main" id="{5B3CECEE-DC2C-9B3A-87D3-31500C3DFCBE}"/>
              </a:ext>
            </a:extLst>
          </p:cNvPr>
          <p:cNvSpPr>
            <a:spLocks noGrp="1"/>
          </p:cNvSpPr>
          <p:nvPr>
            <p:ph type="body" sz="half" idx="21"/>
          </p:nvPr>
        </p:nvSpPr>
        <p:spPr/>
        <p:txBody>
          <a:bodyPr/>
          <a:lstStyle/>
          <a:p>
            <a:r>
              <a:rPr lang="en-US" dirty="0" smtClean="0"/>
              <a:t>5</a:t>
            </a:r>
            <a:endParaRPr lang="en-US" dirty="0"/>
          </a:p>
        </p:txBody>
      </p:sp>
      <p:sp>
        <p:nvSpPr>
          <p:cNvPr id="13" name="Text Placeholder 12">
            <a:extLst>
              <a:ext uri="{FF2B5EF4-FFF2-40B4-BE49-F238E27FC236}">
                <a16:creationId xmlns:a16="http://schemas.microsoft.com/office/drawing/2014/main" id="{80F059E9-623C-A864-99B3-9247A1C46D25}"/>
              </a:ext>
            </a:extLst>
          </p:cNvPr>
          <p:cNvSpPr>
            <a:spLocks noGrp="1"/>
          </p:cNvSpPr>
          <p:nvPr>
            <p:ph type="body" sz="half" idx="22"/>
          </p:nvPr>
        </p:nvSpPr>
        <p:spPr/>
        <p:txBody>
          <a:bodyPr/>
          <a:lstStyle/>
          <a:p>
            <a:r>
              <a:rPr lang="en-US" dirty="0"/>
              <a:t>1, 2, 3, 4, 5</a:t>
            </a:r>
          </a:p>
        </p:txBody>
      </p:sp>
      <p:sp>
        <p:nvSpPr>
          <p:cNvPr id="14" name="Text Placeholder 13">
            <a:extLst>
              <a:ext uri="{FF2B5EF4-FFF2-40B4-BE49-F238E27FC236}">
                <a16:creationId xmlns:a16="http://schemas.microsoft.com/office/drawing/2014/main" id="{E07FEDF5-2067-6346-B234-DD223C21E180}"/>
              </a:ext>
            </a:extLst>
          </p:cNvPr>
          <p:cNvSpPr>
            <a:spLocks noGrp="1"/>
          </p:cNvSpPr>
          <p:nvPr>
            <p:ph type="body" sz="half" idx="23"/>
          </p:nvPr>
        </p:nvSpPr>
        <p:spPr/>
        <p:txBody>
          <a:bodyPr/>
          <a:lstStyle/>
          <a:p>
            <a:r>
              <a:rPr lang="en-US" dirty="0" smtClean="0"/>
              <a:t>1, 2, 3, 4</a:t>
            </a:r>
            <a:endParaRPr lang="en-US" dirty="0"/>
          </a:p>
        </p:txBody>
      </p:sp>
      <p:sp>
        <p:nvSpPr>
          <p:cNvPr id="15" name="Text Placeholder 14">
            <a:extLst>
              <a:ext uri="{FF2B5EF4-FFF2-40B4-BE49-F238E27FC236}">
                <a16:creationId xmlns:a16="http://schemas.microsoft.com/office/drawing/2014/main" id="{E5F10D8B-310C-8542-509D-627E24902ED3}"/>
              </a:ext>
            </a:extLst>
          </p:cNvPr>
          <p:cNvSpPr>
            <a:spLocks noGrp="1"/>
          </p:cNvSpPr>
          <p:nvPr>
            <p:ph type="body" sz="half" idx="24"/>
          </p:nvPr>
        </p:nvSpPr>
        <p:spPr/>
        <p:txBody>
          <a:bodyPr/>
          <a:lstStyle/>
          <a:p>
            <a:r>
              <a:rPr lang="en-US" dirty="0" smtClean="0"/>
              <a:t>2</a:t>
            </a:r>
            <a:endParaRPr lang="en-US" dirty="0"/>
          </a:p>
        </p:txBody>
      </p:sp>
      <p:sp>
        <p:nvSpPr>
          <p:cNvPr id="16" name="Text Placeholder 15">
            <a:extLst>
              <a:ext uri="{FF2B5EF4-FFF2-40B4-BE49-F238E27FC236}">
                <a16:creationId xmlns:a16="http://schemas.microsoft.com/office/drawing/2014/main" id="{CEEEAD21-1B8D-3C8A-4FCE-F98C4997C190}"/>
              </a:ext>
            </a:extLst>
          </p:cNvPr>
          <p:cNvSpPr>
            <a:spLocks noGrp="1"/>
          </p:cNvSpPr>
          <p:nvPr>
            <p:ph type="body" sz="half" idx="25"/>
          </p:nvPr>
        </p:nvSpPr>
        <p:spPr/>
        <p:txBody>
          <a:bodyPr/>
          <a:lstStyle/>
          <a:p>
            <a:r>
              <a:rPr lang="en-US" dirty="0" smtClean="0"/>
              <a:t>2, 4</a:t>
            </a:r>
            <a:endParaRPr lang="en-US" dirty="0"/>
          </a:p>
        </p:txBody>
      </p:sp>
      <p:sp>
        <p:nvSpPr>
          <p:cNvPr id="17" name="Text Placeholder 16">
            <a:extLst>
              <a:ext uri="{FF2B5EF4-FFF2-40B4-BE49-F238E27FC236}">
                <a16:creationId xmlns:a16="http://schemas.microsoft.com/office/drawing/2014/main" id="{44D181AD-ABCD-8E9B-0683-6F6A90362EB3}"/>
              </a:ext>
            </a:extLst>
          </p:cNvPr>
          <p:cNvSpPr>
            <a:spLocks noGrp="1"/>
          </p:cNvSpPr>
          <p:nvPr>
            <p:ph type="body" sz="half" idx="26"/>
          </p:nvPr>
        </p:nvSpPr>
        <p:spPr/>
        <p:txBody>
          <a:bodyPr/>
          <a:lstStyle/>
          <a:p>
            <a:r>
              <a:rPr lang="en-US" dirty="0" smtClean="0"/>
              <a:t>2</a:t>
            </a:r>
            <a:endParaRPr lang="en-US" dirty="0"/>
          </a:p>
        </p:txBody>
      </p:sp>
      <p:sp>
        <p:nvSpPr>
          <p:cNvPr id="18" name="Text Placeholder 17">
            <a:extLst>
              <a:ext uri="{FF2B5EF4-FFF2-40B4-BE49-F238E27FC236}">
                <a16:creationId xmlns:a16="http://schemas.microsoft.com/office/drawing/2014/main" id="{E5C2AB73-7978-6BDD-1305-DBA4B2C7572C}"/>
              </a:ext>
            </a:extLst>
          </p:cNvPr>
          <p:cNvSpPr>
            <a:spLocks noGrp="1"/>
          </p:cNvSpPr>
          <p:nvPr>
            <p:ph type="body" sz="half" idx="27"/>
          </p:nvPr>
        </p:nvSpPr>
        <p:spPr/>
        <p:txBody>
          <a:bodyPr/>
          <a:lstStyle/>
          <a:p>
            <a:r>
              <a:rPr lang="en-US" dirty="0" smtClean="0"/>
              <a:t>1, 2, 4</a:t>
            </a:r>
            <a:endParaRPr lang="en-US" dirty="0"/>
          </a:p>
        </p:txBody>
      </p:sp>
      <p:sp>
        <p:nvSpPr>
          <p:cNvPr id="19" name="Text Placeholder 18">
            <a:extLst>
              <a:ext uri="{FF2B5EF4-FFF2-40B4-BE49-F238E27FC236}">
                <a16:creationId xmlns:a16="http://schemas.microsoft.com/office/drawing/2014/main" id="{9E9C1385-BC74-AAD2-9A6C-B685B8331343}"/>
              </a:ext>
            </a:extLst>
          </p:cNvPr>
          <p:cNvSpPr>
            <a:spLocks noGrp="1"/>
          </p:cNvSpPr>
          <p:nvPr>
            <p:ph type="body" sz="half" idx="28"/>
          </p:nvPr>
        </p:nvSpPr>
        <p:spPr/>
        <p:txBody>
          <a:bodyPr/>
          <a:lstStyle/>
          <a:p>
            <a:r>
              <a:rPr lang="en-US" dirty="0"/>
              <a:t>1, 2, 3, </a:t>
            </a:r>
            <a:r>
              <a:rPr lang="en-US" dirty="0" smtClean="0"/>
              <a:t>4</a:t>
            </a:r>
            <a:endParaRPr lang="en-US" dirty="0"/>
          </a:p>
        </p:txBody>
      </p:sp>
      <p:sp>
        <p:nvSpPr>
          <p:cNvPr id="20" name="Text Placeholder 19">
            <a:extLst>
              <a:ext uri="{FF2B5EF4-FFF2-40B4-BE49-F238E27FC236}">
                <a16:creationId xmlns:a16="http://schemas.microsoft.com/office/drawing/2014/main" id="{D5E6A84B-8E42-A430-4761-683255A3A3D9}"/>
              </a:ext>
            </a:extLst>
          </p:cNvPr>
          <p:cNvSpPr>
            <a:spLocks noGrp="1"/>
          </p:cNvSpPr>
          <p:nvPr>
            <p:ph type="body" sz="half" idx="29"/>
          </p:nvPr>
        </p:nvSpPr>
        <p:spPr/>
        <p:txBody>
          <a:bodyPr/>
          <a:lstStyle/>
          <a:p>
            <a:r>
              <a:rPr lang="en-US" dirty="0"/>
              <a:t>1, 2, 3, </a:t>
            </a:r>
            <a:r>
              <a:rPr lang="en-US" dirty="0" smtClean="0"/>
              <a:t>4</a:t>
            </a:r>
            <a:endParaRPr lang="en-US" dirty="0"/>
          </a:p>
        </p:txBody>
      </p:sp>
      <p:sp>
        <p:nvSpPr>
          <p:cNvPr id="21" name="Text Placeholder 20">
            <a:extLst>
              <a:ext uri="{FF2B5EF4-FFF2-40B4-BE49-F238E27FC236}">
                <a16:creationId xmlns:a16="http://schemas.microsoft.com/office/drawing/2014/main" id="{D824D3B6-D2C3-12EA-ECA1-4F4770614FAC}"/>
              </a:ext>
            </a:extLst>
          </p:cNvPr>
          <p:cNvSpPr>
            <a:spLocks noGrp="1"/>
          </p:cNvSpPr>
          <p:nvPr>
            <p:ph type="body" sz="half" idx="30"/>
          </p:nvPr>
        </p:nvSpPr>
        <p:spPr/>
        <p:txBody>
          <a:bodyPr/>
          <a:lstStyle/>
          <a:p>
            <a:r>
              <a:rPr lang="en-US" dirty="0" smtClean="0"/>
              <a:t>3, 4</a:t>
            </a:r>
            <a:endParaRPr lang="en-US" dirty="0"/>
          </a:p>
        </p:txBody>
      </p:sp>
      <p:sp>
        <p:nvSpPr>
          <p:cNvPr id="22" name="Text Placeholder 21">
            <a:extLst>
              <a:ext uri="{FF2B5EF4-FFF2-40B4-BE49-F238E27FC236}">
                <a16:creationId xmlns:a16="http://schemas.microsoft.com/office/drawing/2014/main" id="{2F49A6EB-8DFB-46BD-A649-0319DBEEB45D}"/>
              </a:ext>
            </a:extLst>
          </p:cNvPr>
          <p:cNvSpPr>
            <a:spLocks noGrp="1"/>
          </p:cNvSpPr>
          <p:nvPr>
            <p:ph type="body" sz="half" idx="31"/>
          </p:nvPr>
        </p:nvSpPr>
        <p:spPr/>
        <p:txBody>
          <a:bodyPr/>
          <a:lstStyle/>
          <a:p>
            <a:r>
              <a:rPr lang="en-US" dirty="0" smtClean="0"/>
              <a:t>3, 4</a:t>
            </a:r>
            <a:endParaRPr lang="en-US" dirty="0"/>
          </a:p>
        </p:txBody>
      </p:sp>
      <p:sp>
        <p:nvSpPr>
          <p:cNvPr id="23" name="Text Placeholder 22">
            <a:extLst>
              <a:ext uri="{FF2B5EF4-FFF2-40B4-BE49-F238E27FC236}">
                <a16:creationId xmlns:a16="http://schemas.microsoft.com/office/drawing/2014/main" id="{AAF5F1B4-94BE-1D02-2258-BBA255A4C209}"/>
              </a:ext>
            </a:extLst>
          </p:cNvPr>
          <p:cNvSpPr>
            <a:spLocks noGrp="1"/>
          </p:cNvSpPr>
          <p:nvPr>
            <p:ph type="body" sz="half" idx="32"/>
          </p:nvPr>
        </p:nvSpPr>
        <p:spPr/>
        <p:txBody>
          <a:bodyPr/>
          <a:lstStyle/>
          <a:p>
            <a:r>
              <a:rPr lang="en-US" dirty="0" smtClean="0"/>
              <a:t>2, 3, 4</a:t>
            </a:r>
            <a:endParaRPr lang="en-US" dirty="0"/>
          </a:p>
        </p:txBody>
      </p:sp>
      <p:sp>
        <p:nvSpPr>
          <p:cNvPr id="24" name="Text Placeholder 23">
            <a:extLst>
              <a:ext uri="{FF2B5EF4-FFF2-40B4-BE49-F238E27FC236}">
                <a16:creationId xmlns:a16="http://schemas.microsoft.com/office/drawing/2014/main" id="{EF83B300-E8E6-7867-E3B9-516F06757A93}"/>
              </a:ext>
            </a:extLst>
          </p:cNvPr>
          <p:cNvSpPr>
            <a:spLocks noGrp="1"/>
          </p:cNvSpPr>
          <p:nvPr>
            <p:ph type="body" sz="half" idx="33"/>
          </p:nvPr>
        </p:nvSpPr>
        <p:spPr/>
        <p:txBody>
          <a:bodyPr/>
          <a:lstStyle/>
          <a:p>
            <a:endParaRPr lang="en-US"/>
          </a:p>
        </p:txBody>
      </p:sp>
      <p:sp>
        <p:nvSpPr>
          <p:cNvPr id="25" name="Text Placeholder 24">
            <a:extLst>
              <a:ext uri="{FF2B5EF4-FFF2-40B4-BE49-F238E27FC236}">
                <a16:creationId xmlns:a16="http://schemas.microsoft.com/office/drawing/2014/main" id="{3B298A8F-F3A3-B5F9-81A1-E68E3649DD03}"/>
              </a:ext>
            </a:extLst>
          </p:cNvPr>
          <p:cNvSpPr>
            <a:spLocks noGrp="1"/>
          </p:cNvSpPr>
          <p:nvPr>
            <p:ph type="body" sz="half" idx="34"/>
          </p:nvPr>
        </p:nvSpPr>
        <p:spPr/>
        <p:txBody>
          <a:bodyPr/>
          <a:lstStyle/>
          <a:p>
            <a:endParaRPr lang="en-US"/>
          </a:p>
        </p:txBody>
      </p:sp>
      <p:sp>
        <p:nvSpPr>
          <p:cNvPr id="26" name="Text Placeholder 25">
            <a:extLst>
              <a:ext uri="{FF2B5EF4-FFF2-40B4-BE49-F238E27FC236}">
                <a16:creationId xmlns:a16="http://schemas.microsoft.com/office/drawing/2014/main" id="{BB668758-3E8E-2B59-EF62-92E65C05105A}"/>
              </a:ext>
            </a:extLst>
          </p:cNvPr>
          <p:cNvSpPr>
            <a:spLocks noGrp="1"/>
          </p:cNvSpPr>
          <p:nvPr>
            <p:ph type="body" sz="half" idx="35"/>
          </p:nvPr>
        </p:nvSpPr>
        <p:spPr/>
        <p:txBody>
          <a:bodyPr/>
          <a:lstStyle/>
          <a:p>
            <a:endParaRPr lang="en-US"/>
          </a:p>
        </p:txBody>
      </p:sp>
      <p:pic>
        <p:nvPicPr>
          <p:cNvPr id="27"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Tree>
    <p:extLst>
      <p:ext uri="{BB962C8B-B14F-4D97-AF65-F5344CB8AC3E}">
        <p14:creationId xmlns:p14="http://schemas.microsoft.com/office/powerpoint/2010/main" val="368275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D6FB1-6918-78DD-C091-C84520C38D07}"/>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DC74CB03-B27F-9FF1-7917-92BF72AB320F}"/>
              </a:ext>
            </a:extLst>
          </p:cNvPr>
          <p:cNvSpPr>
            <a:spLocks noGrp="1"/>
          </p:cNvSpPr>
          <p:nvPr>
            <p:ph type="body" sz="half" idx="12"/>
          </p:nvPr>
        </p:nvSpPr>
        <p:spPr/>
        <p:txBody>
          <a:bodyPr/>
          <a:lstStyle/>
          <a:p>
            <a:r>
              <a:rPr lang="en-US" dirty="0"/>
              <a:t>All learners experience engaging, high quality learning delivered through a meaningful and relevant context. Learning is underpinned with high quality questioning and a robust Quality Assurance process. </a:t>
            </a:r>
          </a:p>
          <a:p>
            <a:endParaRPr lang="en-US" dirty="0"/>
          </a:p>
        </p:txBody>
      </p:sp>
      <p:sp>
        <p:nvSpPr>
          <p:cNvPr id="5" name="Text Placeholder 4">
            <a:extLst>
              <a:ext uri="{FF2B5EF4-FFF2-40B4-BE49-F238E27FC236}">
                <a16:creationId xmlns:a16="http://schemas.microsoft.com/office/drawing/2014/main" id="{8E3FE855-17BD-BAF3-DA24-0F56A9EEB17C}"/>
              </a:ext>
            </a:extLst>
          </p:cNvPr>
          <p:cNvSpPr>
            <a:spLocks noGrp="1"/>
          </p:cNvSpPr>
          <p:nvPr>
            <p:ph type="body" sz="half" idx="14"/>
          </p:nvPr>
        </p:nvSpPr>
        <p:spPr/>
        <p:txBody>
          <a:bodyPr/>
          <a:lstStyle/>
          <a:p>
            <a:r>
              <a:rPr lang="en-US" dirty="0"/>
              <a:t>2024-2025</a:t>
            </a:r>
          </a:p>
          <a:p>
            <a:endParaRPr lang="en-US" dirty="0"/>
          </a:p>
        </p:txBody>
      </p:sp>
      <p:sp>
        <p:nvSpPr>
          <p:cNvPr id="6" name="Text Placeholder 5">
            <a:extLst>
              <a:ext uri="{FF2B5EF4-FFF2-40B4-BE49-F238E27FC236}">
                <a16:creationId xmlns:a16="http://schemas.microsoft.com/office/drawing/2014/main" id="{4622784A-04D2-0060-4B77-3B18FDCA6852}"/>
              </a:ext>
            </a:extLst>
          </p:cNvPr>
          <p:cNvSpPr>
            <a:spLocks noGrp="1"/>
          </p:cNvSpPr>
          <p:nvPr>
            <p:ph type="body" sz="half" idx="15"/>
          </p:nvPr>
        </p:nvSpPr>
        <p:spPr/>
        <p:txBody>
          <a:bodyPr/>
          <a:lstStyle/>
          <a:p>
            <a:r>
              <a:rPr lang="en-US" dirty="0" smtClean="0"/>
              <a:t>x</a:t>
            </a:r>
            <a:endParaRPr lang="en-US" dirty="0"/>
          </a:p>
        </p:txBody>
      </p:sp>
      <p:sp>
        <p:nvSpPr>
          <p:cNvPr id="7" name="Text Placeholder 6">
            <a:extLst>
              <a:ext uri="{FF2B5EF4-FFF2-40B4-BE49-F238E27FC236}">
                <a16:creationId xmlns:a16="http://schemas.microsoft.com/office/drawing/2014/main" id="{ABB4FD47-F2B8-E6DB-9CFF-00E92FA91752}"/>
              </a:ext>
            </a:extLst>
          </p:cNvPr>
          <p:cNvSpPr>
            <a:spLocks noGrp="1"/>
          </p:cNvSpPr>
          <p:nvPr>
            <p:ph type="body" sz="half" idx="16"/>
          </p:nvPr>
        </p:nvSpPr>
        <p:spPr/>
        <p:txBody>
          <a:bodyPr/>
          <a:lstStyle/>
          <a:p>
            <a:r>
              <a:rPr lang="en-US" dirty="0" smtClean="0"/>
              <a:t>x</a:t>
            </a:r>
            <a:endParaRPr lang="en-US" dirty="0"/>
          </a:p>
        </p:txBody>
      </p:sp>
      <p:sp>
        <p:nvSpPr>
          <p:cNvPr id="8" name="Text Placeholder 7">
            <a:extLst>
              <a:ext uri="{FF2B5EF4-FFF2-40B4-BE49-F238E27FC236}">
                <a16:creationId xmlns:a16="http://schemas.microsoft.com/office/drawing/2014/main" id="{02380D9D-662E-7367-DB1E-50CDCCBD16FC}"/>
              </a:ext>
            </a:extLst>
          </p:cNvPr>
          <p:cNvSpPr>
            <a:spLocks noGrp="1"/>
          </p:cNvSpPr>
          <p:nvPr>
            <p:ph type="body" sz="half" idx="17"/>
          </p:nvPr>
        </p:nvSpPr>
        <p:spPr/>
        <p:txBody>
          <a:bodyPr/>
          <a:lstStyle/>
          <a:p>
            <a:r>
              <a:rPr lang="en-US" dirty="0" smtClean="0"/>
              <a:t>x</a:t>
            </a:r>
            <a:endParaRPr lang="en-US" dirty="0"/>
          </a:p>
        </p:txBody>
      </p:sp>
      <p:sp>
        <p:nvSpPr>
          <p:cNvPr id="9" name="Text Placeholder 8">
            <a:extLst>
              <a:ext uri="{FF2B5EF4-FFF2-40B4-BE49-F238E27FC236}">
                <a16:creationId xmlns:a16="http://schemas.microsoft.com/office/drawing/2014/main" id="{10438F8B-0E7E-4AAD-9EF7-EECD8323354A}"/>
              </a:ext>
            </a:extLst>
          </p:cNvPr>
          <p:cNvSpPr>
            <a:spLocks noGrp="1"/>
          </p:cNvSpPr>
          <p:nvPr>
            <p:ph type="body" sz="half" idx="18"/>
          </p:nvPr>
        </p:nvSpPr>
        <p:spPr/>
        <p:txBody>
          <a:bodyPr/>
          <a:lstStyle/>
          <a:p>
            <a:endParaRPr lang="en-US" dirty="0"/>
          </a:p>
        </p:txBody>
      </p:sp>
      <p:sp>
        <p:nvSpPr>
          <p:cNvPr id="10" name="Text Placeholder 9">
            <a:extLst>
              <a:ext uri="{FF2B5EF4-FFF2-40B4-BE49-F238E27FC236}">
                <a16:creationId xmlns:a16="http://schemas.microsoft.com/office/drawing/2014/main" id="{D02E37AA-FF7B-0921-2324-0D73D9146F3F}"/>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AE4D3EC0-5FE1-DE83-A7E2-989CE9681FDC}"/>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D9B59B79-771B-9DE0-9821-8FB5D75F0CCA}"/>
              </a:ext>
            </a:extLst>
          </p:cNvPr>
          <p:cNvSpPr>
            <a:spLocks noGrp="1"/>
          </p:cNvSpPr>
          <p:nvPr>
            <p:ph type="body" sz="half" idx="21"/>
          </p:nvPr>
        </p:nvSpPr>
        <p:spPr/>
        <p:txBody>
          <a:bodyPr/>
          <a:lstStyle/>
          <a:p>
            <a:r>
              <a:rPr lang="en-US" dirty="0" smtClean="0"/>
              <a:t>x</a:t>
            </a:r>
            <a:endParaRPr lang="en-US" dirty="0"/>
          </a:p>
        </p:txBody>
      </p:sp>
      <p:sp>
        <p:nvSpPr>
          <p:cNvPr id="13" name="Text Placeholder 12">
            <a:extLst>
              <a:ext uri="{FF2B5EF4-FFF2-40B4-BE49-F238E27FC236}">
                <a16:creationId xmlns:a16="http://schemas.microsoft.com/office/drawing/2014/main" id="{9D90F7A8-B6B7-0F65-1978-E563C6429614}"/>
              </a:ext>
            </a:extLst>
          </p:cNvPr>
          <p:cNvSpPr>
            <a:spLocks noGrp="1"/>
          </p:cNvSpPr>
          <p:nvPr>
            <p:ph type="body" sz="half" idx="22"/>
          </p:nvPr>
        </p:nvSpPr>
        <p:spPr/>
        <p:txBody>
          <a:bodyPr/>
          <a:lstStyle/>
          <a:p>
            <a:r>
              <a:rPr lang="en-US" dirty="0" smtClean="0"/>
              <a:t>x</a:t>
            </a:r>
            <a:endParaRPr lang="en-US" dirty="0"/>
          </a:p>
        </p:txBody>
      </p:sp>
      <p:sp>
        <p:nvSpPr>
          <p:cNvPr id="14" name="Text Placeholder 13">
            <a:extLst>
              <a:ext uri="{FF2B5EF4-FFF2-40B4-BE49-F238E27FC236}">
                <a16:creationId xmlns:a16="http://schemas.microsoft.com/office/drawing/2014/main" id="{734485E4-1F6E-26F4-A8B2-B57099ADAEF9}"/>
              </a:ext>
            </a:extLst>
          </p:cNvPr>
          <p:cNvSpPr>
            <a:spLocks noGrp="1"/>
          </p:cNvSpPr>
          <p:nvPr>
            <p:ph type="body" sz="half" idx="23"/>
          </p:nvPr>
        </p:nvSpPr>
        <p:spPr/>
        <p:txBody>
          <a:bodyPr/>
          <a:lstStyle/>
          <a:p>
            <a:r>
              <a:rPr lang="en-US" dirty="0" smtClean="0"/>
              <a:t>x</a:t>
            </a:r>
            <a:endParaRPr lang="en-US" dirty="0"/>
          </a:p>
        </p:txBody>
      </p:sp>
      <p:sp>
        <p:nvSpPr>
          <p:cNvPr id="15" name="Text Placeholder 14">
            <a:extLst>
              <a:ext uri="{FF2B5EF4-FFF2-40B4-BE49-F238E27FC236}">
                <a16:creationId xmlns:a16="http://schemas.microsoft.com/office/drawing/2014/main" id="{64B9846B-F545-0709-5822-0081190BB3FB}"/>
              </a:ext>
            </a:extLst>
          </p:cNvPr>
          <p:cNvSpPr>
            <a:spLocks noGrp="1"/>
          </p:cNvSpPr>
          <p:nvPr>
            <p:ph type="body" sz="half" idx="24"/>
          </p:nvPr>
        </p:nvSpPr>
        <p:spPr/>
        <p:txBody>
          <a:bodyPr/>
          <a:lstStyle/>
          <a:p>
            <a:r>
              <a:rPr lang="en-US" dirty="0" smtClean="0"/>
              <a:t>x</a:t>
            </a:r>
            <a:endParaRPr lang="en-US" dirty="0"/>
          </a:p>
        </p:txBody>
      </p:sp>
      <p:sp>
        <p:nvSpPr>
          <p:cNvPr id="16" name="Text Placeholder 15">
            <a:extLst>
              <a:ext uri="{FF2B5EF4-FFF2-40B4-BE49-F238E27FC236}">
                <a16:creationId xmlns:a16="http://schemas.microsoft.com/office/drawing/2014/main" id="{2B6FD810-051F-5576-B3BC-721E90F79430}"/>
              </a:ext>
            </a:extLst>
          </p:cNvPr>
          <p:cNvSpPr>
            <a:spLocks noGrp="1"/>
          </p:cNvSpPr>
          <p:nvPr>
            <p:ph type="body" sz="half" idx="25"/>
          </p:nvPr>
        </p:nvSpPr>
        <p:spPr/>
        <p:txBody>
          <a:bodyPr/>
          <a:lstStyle/>
          <a:p>
            <a:r>
              <a:rPr lang="en-US" dirty="0" smtClean="0"/>
              <a:t>x</a:t>
            </a:r>
            <a:endParaRPr lang="en-US" dirty="0"/>
          </a:p>
        </p:txBody>
      </p:sp>
      <p:sp>
        <p:nvSpPr>
          <p:cNvPr id="17" name="Text Placeholder 16">
            <a:extLst>
              <a:ext uri="{FF2B5EF4-FFF2-40B4-BE49-F238E27FC236}">
                <a16:creationId xmlns:a16="http://schemas.microsoft.com/office/drawing/2014/main" id="{CAD19671-CBDB-4545-4D69-7A7837DB49DA}"/>
              </a:ext>
            </a:extLst>
          </p:cNvPr>
          <p:cNvSpPr>
            <a:spLocks noGrp="1"/>
          </p:cNvSpPr>
          <p:nvPr>
            <p:ph type="body" sz="half" idx="26"/>
          </p:nvPr>
        </p:nvSpPr>
        <p:spPr/>
        <p:txBody>
          <a:bodyPr/>
          <a:lstStyle/>
          <a:p>
            <a:endParaRPr lang="en-US"/>
          </a:p>
        </p:txBody>
      </p:sp>
      <p:sp>
        <p:nvSpPr>
          <p:cNvPr id="18"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p:txBody>
          <a:bodyPr/>
          <a:lstStyle/>
          <a:p>
            <a:r>
              <a:rPr lang="en-US" dirty="0" smtClean="0"/>
              <a:t>x</a:t>
            </a:r>
            <a:endParaRPr lang="en-US" dirty="0"/>
          </a:p>
        </p:txBody>
      </p:sp>
      <p:sp>
        <p:nvSpPr>
          <p:cNvPr id="19" name="Text Placeholder 18">
            <a:extLst>
              <a:ext uri="{FF2B5EF4-FFF2-40B4-BE49-F238E27FC236}">
                <a16:creationId xmlns:a16="http://schemas.microsoft.com/office/drawing/2014/main" id="{5C4EC096-2ACF-E247-AA71-0F726F6777E4}"/>
              </a:ext>
            </a:extLst>
          </p:cNvPr>
          <p:cNvSpPr>
            <a:spLocks noGrp="1"/>
          </p:cNvSpPr>
          <p:nvPr>
            <p:ph type="body" sz="half" idx="28"/>
          </p:nvPr>
        </p:nvSpPr>
        <p:spPr/>
        <p:txBody>
          <a:bodyPr/>
          <a:lstStyle/>
          <a:p>
            <a:r>
              <a:rPr lang="en-US" dirty="0" smtClean="0"/>
              <a:t>x</a:t>
            </a:r>
            <a:endParaRPr lang="en-US" dirty="0"/>
          </a:p>
        </p:txBody>
      </p:sp>
      <p:sp>
        <p:nvSpPr>
          <p:cNvPr id="20" name="Text Placeholder 19">
            <a:extLst>
              <a:ext uri="{FF2B5EF4-FFF2-40B4-BE49-F238E27FC236}">
                <a16:creationId xmlns:a16="http://schemas.microsoft.com/office/drawing/2014/main" id="{45FC3AA6-F072-24BC-AD99-80FC750C9BED}"/>
              </a:ext>
            </a:extLst>
          </p:cNvPr>
          <p:cNvSpPr>
            <a:spLocks noGrp="1"/>
          </p:cNvSpPr>
          <p:nvPr>
            <p:ph type="body" sz="half" idx="29"/>
          </p:nvPr>
        </p:nvSpPr>
        <p:spPr/>
        <p:txBody>
          <a:bodyPr/>
          <a:lstStyle/>
          <a:p>
            <a:r>
              <a:rPr lang="en-US" dirty="0" smtClean="0"/>
              <a:t>x</a:t>
            </a:r>
            <a:endParaRPr lang="en-US" dirty="0"/>
          </a:p>
        </p:txBody>
      </p:sp>
      <p:sp>
        <p:nvSpPr>
          <p:cNvPr id="21" name="Text Placeholder 20">
            <a:extLst>
              <a:ext uri="{FF2B5EF4-FFF2-40B4-BE49-F238E27FC236}">
                <a16:creationId xmlns:a16="http://schemas.microsoft.com/office/drawing/2014/main" id="{0798898C-9D47-4235-A22B-E5F927F202D4}"/>
              </a:ext>
            </a:extLst>
          </p:cNvPr>
          <p:cNvSpPr>
            <a:spLocks noGrp="1"/>
          </p:cNvSpPr>
          <p:nvPr>
            <p:ph type="body" sz="half" idx="30"/>
          </p:nvPr>
        </p:nvSpPr>
        <p:spPr/>
        <p:txBody>
          <a:bodyPr/>
          <a:lstStyle/>
          <a:p>
            <a:r>
              <a:rPr lang="en-US" dirty="0" smtClean="0"/>
              <a:t>x</a:t>
            </a:r>
            <a:endParaRPr lang="en-US" dirty="0"/>
          </a:p>
        </p:txBody>
      </p:sp>
      <p:sp>
        <p:nvSpPr>
          <p:cNvPr id="22" name="Text Placeholder 21">
            <a:extLst>
              <a:ext uri="{FF2B5EF4-FFF2-40B4-BE49-F238E27FC236}">
                <a16:creationId xmlns:a16="http://schemas.microsoft.com/office/drawing/2014/main" id="{7E321C29-7C2C-A1C5-C098-DD36F05981EF}"/>
              </a:ext>
            </a:extLst>
          </p:cNvPr>
          <p:cNvSpPr>
            <a:spLocks noGrp="1"/>
          </p:cNvSpPr>
          <p:nvPr>
            <p:ph type="body" sz="half" idx="31"/>
          </p:nvPr>
        </p:nvSpPr>
        <p:spPr/>
        <p:txBody>
          <a:bodyPr/>
          <a:lstStyle/>
          <a:p>
            <a:r>
              <a:rPr lang="en-US" dirty="0" smtClean="0"/>
              <a:t>x</a:t>
            </a:r>
            <a:endParaRPr lang="en-US" dirty="0"/>
          </a:p>
        </p:txBody>
      </p:sp>
      <p:sp>
        <p:nvSpPr>
          <p:cNvPr id="23" name="Text Placeholder 22">
            <a:extLst>
              <a:ext uri="{FF2B5EF4-FFF2-40B4-BE49-F238E27FC236}">
                <a16:creationId xmlns:a16="http://schemas.microsoft.com/office/drawing/2014/main" id="{8EBA3A1E-DCC9-EFDA-6B41-0816805616DA}"/>
              </a:ext>
            </a:extLst>
          </p:cNvPr>
          <p:cNvSpPr>
            <a:spLocks noGrp="1"/>
          </p:cNvSpPr>
          <p:nvPr>
            <p:ph type="body" sz="half" idx="32"/>
          </p:nvPr>
        </p:nvSpPr>
        <p:spPr/>
        <p:txBody>
          <a:bodyPr/>
          <a:lstStyle/>
          <a:p>
            <a:r>
              <a:rPr lang="en-US" dirty="0" smtClean="0"/>
              <a:t>x</a:t>
            </a:r>
            <a:endParaRPr lang="en-US" dirty="0"/>
          </a:p>
        </p:txBody>
      </p:sp>
      <p:sp>
        <p:nvSpPr>
          <p:cNvPr id="24" name="Text Placeholder 23">
            <a:extLst>
              <a:ext uri="{FF2B5EF4-FFF2-40B4-BE49-F238E27FC236}">
                <a16:creationId xmlns:a16="http://schemas.microsoft.com/office/drawing/2014/main" id="{A84B57B2-7DA9-3071-D42D-EF53FDB52449}"/>
              </a:ext>
            </a:extLst>
          </p:cNvPr>
          <p:cNvSpPr>
            <a:spLocks noGrp="1"/>
          </p:cNvSpPr>
          <p:nvPr>
            <p:ph type="body" sz="half" idx="33"/>
          </p:nvPr>
        </p:nvSpPr>
        <p:spPr/>
        <p:txBody>
          <a:bodyPr/>
          <a:lstStyle/>
          <a:p>
            <a:r>
              <a:rPr lang="en-US" dirty="0" smtClean="0"/>
              <a:t>x</a:t>
            </a:r>
            <a:endParaRPr lang="en-US" dirty="0"/>
          </a:p>
        </p:txBody>
      </p:sp>
      <p:sp>
        <p:nvSpPr>
          <p:cNvPr id="25" name="Text Placeholder 24">
            <a:extLst>
              <a:ext uri="{FF2B5EF4-FFF2-40B4-BE49-F238E27FC236}">
                <a16:creationId xmlns:a16="http://schemas.microsoft.com/office/drawing/2014/main" id="{43798DF3-C839-83E6-23C9-57926DE163B8}"/>
              </a:ext>
            </a:extLst>
          </p:cNvPr>
          <p:cNvSpPr>
            <a:spLocks noGrp="1"/>
          </p:cNvSpPr>
          <p:nvPr>
            <p:ph type="body" sz="half" idx="34"/>
          </p:nvPr>
        </p:nvSpPr>
        <p:spPr/>
        <p:txBody>
          <a:bodyPr/>
          <a:lstStyle/>
          <a:p>
            <a:r>
              <a:rPr lang="en-US" dirty="0" smtClean="0"/>
              <a:t>x</a:t>
            </a:r>
            <a:endParaRPr lang="en-US" dirty="0"/>
          </a:p>
        </p:txBody>
      </p:sp>
      <p:sp>
        <p:nvSpPr>
          <p:cNvPr id="26" name="Text Placeholder 25">
            <a:extLst>
              <a:ext uri="{FF2B5EF4-FFF2-40B4-BE49-F238E27FC236}">
                <a16:creationId xmlns:a16="http://schemas.microsoft.com/office/drawing/2014/main" id="{41878002-79F9-489F-9A1E-5A95A9D8D9F3}"/>
              </a:ext>
            </a:extLst>
          </p:cNvPr>
          <p:cNvSpPr>
            <a:spLocks noGrp="1"/>
          </p:cNvSpPr>
          <p:nvPr>
            <p:ph type="body" sz="half" idx="35"/>
          </p:nvPr>
        </p:nvSpPr>
        <p:spPr/>
        <p:txBody>
          <a:bodyPr/>
          <a:lstStyle/>
          <a:p>
            <a:r>
              <a:rPr lang="en-US" dirty="0" smtClean="0"/>
              <a:t>x</a:t>
            </a:r>
            <a:endParaRPr lang="en-US" dirty="0"/>
          </a:p>
        </p:txBody>
      </p:sp>
      <p:sp>
        <p:nvSpPr>
          <p:cNvPr id="27" name="Text Placeholder 26">
            <a:extLst>
              <a:ext uri="{FF2B5EF4-FFF2-40B4-BE49-F238E27FC236}">
                <a16:creationId xmlns:a16="http://schemas.microsoft.com/office/drawing/2014/main" id="{DB797D4B-BEAE-0006-A3A0-F234C66EA9EA}"/>
              </a:ext>
            </a:extLst>
          </p:cNvPr>
          <p:cNvSpPr>
            <a:spLocks noGrp="1"/>
          </p:cNvSpPr>
          <p:nvPr>
            <p:ph type="body" sz="half" idx="36"/>
          </p:nvPr>
        </p:nvSpPr>
        <p:spPr/>
        <p:txBody>
          <a:bodyPr/>
          <a:lstStyle/>
          <a:p>
            <a:r>
              <a:rPr lang="en-US" dirty="0" smtClean="0"/>
              <a:t>x</a:t>
            </a:r>
            <a:endParaRPr lang="en-US" dirty="0"/>
          </a:p>
        </p:txBody>
      </p:sp>
      <p:sp>
        <p:nvSpPr>
          <p:cNvPr id="28" name="Text Placeholder 27">
            <a:extLst>
              <a:ext uri="{FF2B5EF4-FFF2-40B4-BE49-F238E27FC236}">
                <a16:creationId xmlns:a16="http://schemas.microsoft.com/office/drawing/2014/main" id="{4D6EAF44-3B9C-67E6-E344-D05D092722F5}"/>
              </a:ext>
            </a:extLst>
          </p:cNvPr>
          <p:cNvSpPr>
            <a:spLocks noGrp="1"/>
          </p:cNvSpPr>
          <p:nvPr>
            <p:ph type="body" sz="half" idx="37"/>
          </p:nvPr>
        </p:nvSpPr>
        <p:spPr/>
        <p:txBody>
          <a:bodyPr/>
          <a:lstStyle/>
          <a:p>
            <a:r>
              <a:rPr lang="en-US" dirty="0" smtClean="0"/>
              <a:t>x</a:t>
            </a:r>
            <a:endParaRPr lang="en-US" dirty="0"/>
          </a:p>
        </p:txBody>
      </p:sp>
      <p:sp>
        <p:nvSpPr>
          <p:cNvPr id="29" name="Text Placeholder 28">
            <a:extLst>
              <a:ext uri="{FF2B5EF4-FFF2-40B4-BE49-F238E27FC236}">
                <a16:creationId xmlns:a16="http://schemas.microsoft.com/office/drawing/2014/main" id="{AAF6E635-593C-7AEA-BDC4-80FF6B59DA18}"/>
              </a:ext>
            </a:extLst>
          </p:cNvPr>
          <p:cNvSpPr>
            <a:spLocks noGrp="1"/>
          </p:cNvSpPr>
          <p:nvPr>
            <p:ph type="body" sz="half" idx="38"/>
          </p:nvPr>
        </p:nvSpPr>
        <p:spPr/>
        <p:txBody>
          <a:bodyPr/>
          <a:lstStyle/>
          <a:p>
            <a:r>
              <a:rPr lang="en-US" dirty="0" smtClean="0"/>
              <a:t>x</a:t>
            </a:r>
            <a:endParaRPr lang="en-US" dirty="0"/>
          </a:p>
        </p:txBody>
      </p:sp>
      <p:sp>
        <p:nvSpPr>
          <p:cNvPr id="30" name="Text Placeholder 29">
            <a:extLst>
              <a:ext uri="{FF2B5EF4-FFF2-40B4-BE49-F238E27FC236}">
                <a16:creationId xmlns:a16="http://schemas.microsoft.com/office/drawing/2014/main" id="{1C66F229-496D-0261-8714-F8F8A4561447}"/>
              </a:ext>
            </a:extLst>
          </p:cNvPr>
          <p:cNvSpPr>
            <a:spLocks noGrp="1"/>
          </p:cNvSpPr>
          <p:nvPr>
            <p:ph type="body" sz="half" idx="39"/>
          </p:nvPr>
        </p:nvSpPr>
        <p:spPr/>
        <p:txBody>
          <a:bodyPr/>
          <a:lstStyle/>
          <a:p>
            <a:r>
              <a:rPr lang="en-US" dirty="0" smtClean="0"/>
              <a:t>x</a:t>
            </a:r>
            <a:endParaRPr lang="en-US" dirty="0"/>
          </a:p>
        </p:txBody>
      </p:sp>
      <p:sp>
        <p:nvSpPr>
          <p:cNvPr id="31" name="Text Placeholder 30">
            <a:extLst>
              <a:ext uri="{FF2B5EF4-FFF2-40B4-BE49-F238E27FC236}">
                <a16:creationId xmlns:a16="http://schemas.microsoft.com/office/drawing/2014/main" id="{04164F90-47C7-C6CC-F4F2-99EDA4B7D526}"/>
              </a:ext>
            </a:extLst>
          </p:cNvPr>
          <p:cNvSpPr>
            <a:spLocks noGrp="1"/>
          </p:cNvSpPr>
          <p:nvPr>
            <p:ph type="body" sz="half" idx="40"/>
          </p:nvPr>
        </p:nvSpPr>
        <p:spPr/>
        <p:txBody>
          <a:bodyPr/>
          <a:lstStyle/>
          <a:p>
            <a:r>
              <a:rPr lang="en-US" dirty="0" smtClean="0"/>
              <a:t>x</a:t>
            </a:r>
            <a:endParaRPr lang="en-US" dirty="0"/>
          </a:p>
        </p:txBody>
      </p:sp>
      <p:sp>
        <p:nvSpPr>
          <p:cNvPr id="32" name="Text Placeholder 31">
            <a:extLst>
              <a:ext uri="{FF2B5EF4-FFF2-40B4-BE49-F238E27FC236}">
                <a16:creationId xmlns:a16="http://schemas.microsoft.com/office/drawing/2014/main" id="{357F3758-0612-6EC2-5D8E-F40197D5697E}"/>
              </a:ext>
            </a:extLst>
          </p:cNvPr>
          <p:cNvSpPr>
            <a:spLocks noGrp="1"/>
          </p:cNvSpPr>
          <p:nvPr>
            <p:ph type="body" sz="half" idx="41"/>
          </p:nvPr>
        </p:nvSpPr>
        <p:spPr/>
        <p:txBody>
          <a:bodyPr/>
          <a:lstStyle/>
          <a:p>
            <a:r>
              <a:rPr lang="en-US" dirty="0" smtClean="0"/>
              <a:t>x</a:t>
            </a:r>
            <a:endParaRPr lang="en-US" dirty="0"/>
          </a:p>
        </p:txBody>
      </p:sp>
      <p:sp>
        <p:nvSpPr>
          <p:cNvPr id="33" name="Text Placeholder 32">
            <a:extLst>
              <a:ext uri="{FF2B5EF4-FFF2-40B4-BE49-F238E27FC236}">
                <a16:creationId xmlns:a16="http://schemas.microsoft.com/office/drawing/2014/main" id="{387F983E-6B50-09FF-6E88-7207164A3254}"/>
              </a:ext>
            </a:extLst>
          </p:cNvPr>
          <p:cNvSpPr>
            <a:spLocks noGrp="1"/>
          </p:cNvSpPr>
          <p:nvPr>
            <p:ph type="body" sz="half" idx="42"/>
          </p:nvPr>
        </p:nvSpPr>
        <p:spPr/>
        <p:txBody>
          <a:bodyPr/>
          <a:lstStyle/>
          <a:p>
            <a:r>
              <a:rPr lang="en-US" dirty="0" smtClean="0"/>
              <a:t>x</a:t>
            </a:r>
            <a:endParaRPr lang="en-US" dirty="0"/>
          </a:p>
        </p:txBody>
      </p:sp>
      <p:sp>
        <p:nvSpPr>
          <p:cNvPr id="34" name="Text Placeholder 33">
            <a:extLst>
              <a:ext uri="{FF2B5EF4-FFF2-40B4-BE49-F238E27FC236}">
                <a16:creationId xmlns:a16="http://schemas.microsoft.com/office/drawing/2014/main" id="{7B5BA1A8-B77B-C478-2738-32E417CF6080}"/>
              </a:ext>
            </a:extLst>
          </p:cNvPr>
          <p:cNvSpPr>
            <a:spLocks noGrp="1"/>
          </p:cNvSpPr>
          <p:nvPr>
            <p:ph type="body" sz="half" idx="43"/>
          </p:nvPr>
        </p:nvSpPr>
        <p:spPr/>
        <p:txBody>
          <a:bodyPr/>
          <a:lstStyle/>
          <a:p>
            <a:r>
              <a:rPr lang="en-US" dirty="0" smtClean="0"/>
              <a:t>x</a:t>
            </a:r>
            <a:endParaRPr lang="en-US" dirty="0"/>
          </a:p>
        </p:txBody>
      </p:sp>
      <p:sp>
        <p:nvSpPr>
          <p:cNvPr id="35" name="Text Placeholder 34">
            <a:extLst>
              <a:ext uri="{FF2B5EF4-FFF2-40B4-BE49-F238E27FC236}">
                <a16:creationId xmlns:a16="http://schemas.microsoft.com/office/drawing/2014/main" id="{07B0D2E0-A348-A25C-3988-AFFED4857B93}"/>
              </a:ext>
            </a:extLst>
          </p:cNvPr>
          <p:cNvSpPr>
            <a:spLocks noGrp="1"/>
          </p:cNvSpPr>
          <p:nvPr>
            <p:ph type="body" sz="half" idx="44"/>
          </p:nvPr>
        </p:nvSpPr>
        <p:spPr/>
        <p:txBody>
          <a:bodyPr/>
          <a:lstStyle/>
          <a:p>
            <a:r>
              <a:rPr lang="en-US" dirty="0" smtClean="0"/>
              <a:t>x</a:t>
            </a:r>
            <a:endParaRPr lang="en-US" dirty="0"/>
          </a:p>
        </p:txBody>
      </p:sp>
      <p:pic>
        <p:nvPicPr>
          <p:cNvPr id="3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a:xfrm>
            <a:off x="490538" y="188913"/>
            <a:ext cx="523875" cy="446087"/>
          </a:xfrm>
        </p:spPr>
      </p:pic>
    </p:spTree>
    <p:extLst>
      <p:ext uri="{BB962C8B-B14F-4D97-AF65-F5344CB8AC3E}">
        <p14:creationId xmlns:p14="http://schemas.microsoft.com/office/powerpoint/2010/main" val="99987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789A4-6BC3-FAF6-E75A-32390C25447D}"/>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D1127CB9-AC84-96DB-B808-55C88633C434}"/>
              </a:ext>
            </a:extLst>
          </p:cNvPr>
          <p:cNvSpPr>
            <a:spLocks noGrp="1"/>
          </p:cNvSpPr>
          <p:nvPr>
            <p:ph type="body" sz="half" idx="12"/>
          </p:nvPr>
        </p:nvSpPr>
        <p:spPr/>
        <p:txBody>
          <a:bodyPr/>
          <a:lstStyle/>
          <a:p>
            <a:pPr marL="171450" indent="-171450">
              <a:buFont typeface="Arial" panose="020B0604020202020204" pitchFamily="34" charset="0"/>
              <a:buChar char="•"/>
            </a:pPr>
            <a:r>
              <a:rPr lang="en-US" i="0" dirty="0"/>
              <a:t>Learners’ achievements in and out of school are recorded and </a:t>
            </a:r>
            <a:r>
              <a:rPr lang="en-US" i="0" dirty="0" err="1"/>
              <a:t>recognised</a:t>
            </a:r>
            <a:r>
              <a:rPr lang="en-US" i="0" dirty="0"/>
              <a:t>. They understand how these achievements help them develop knowledge and skills for life, learning and work.</a:t>
            </a:r>
          </a:p>
          <a:p>
            <a:pPr marL="171450" indent="-171450">
              <a:buFont typeface="Arial" panose="020B0604020202020204" pitchFamily="34" charset="0"/>
              <a:buChar char="•"/>
            </a:pPr>
            <a:r>
              <a:rPr lang="en-US" i="0" dirty="0"/>
              <a:t> A quality body of evidence is used to support assessment judgements and decisions about next </a:t>
            </a:r>
            <a:r>
              <a:rPr lang="en-GB" i="0" dirty="0"/>
              <a:t>steps.</a:t>
            </a:r>
            <a:endParaRPr lang="en-US" dirty="0"/>
          </a:p>
          <a:p>
            <a:endParaRPr lang="en-US" dirty="0"/>
          </a:p>
        </p:txBody>
      </p:sp>
      <p:sp>
        <p:nvSpPr>
          <p:cNvPr id="5"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a:lstStyle/>
          <a:p>
            <a:r>
              <a:rPr lang="en-US" dirty="0"/>
              <a:t>2024-2025</a:t>
            </a:r>
          </a:p>
          <a:p>
            <a:endParaRPr lang="en-US" dirty="0"/>
          </a:p>
        </p:txBody>
      </p:sp>
      <p:sp>
        <p:nvSpPr>
          <p:cNvPr id="6" name="Text Placeholder 5">
            <a:extLst>
              <a:ext uri="{FF2B5EF4-FFF2-40B4-BE49-F238E27FC236}">
                <a16:creationId xmlns:a16="http://schemas.microsoft.com/office/drawing/2014/main" id="{F5B92B62-34BA-198B-283B-4C3C8767E1D1}"/>
              </a:ext>
            </a:extLst>
          </p:cNvPr>
          <p:cNvSpPr>
            <a:spLocks noGrp="1"/>
          </p:cNvSpPr>
          <p:nvPr>
            <p:ph type="body" sz="half" idx="15"/>
          </p:nvPr>
        </p:nvSpPr>
        <p:spPr/>
        <p:txBody>
          <a:bodyPr/>
          <a:lstStyle/>
          <a:p>
            <a:r>
              <a:rPr lang="en-US" dirty="0" smtClean="0"/>
              <a:t>All learners experience a curriculum which is underpinned by pupil voice and delivered in  relevant context</a:t>
            </a:r>
          </a:p>
          <a:p>
            <a:r>
              <a:rPr lang="en-US" dirty="0" smtClean="0"/>
              <a:t>Teaching and learning is self evaluated as ‘good’ in all stages,</a:t>
            </a:r>
          </a:p>
          <a:p>
            <a:r>
              <a:rPr lang="en-US" dirty="0" smtClean="0"/>
              <a:t>All children can demonstrate enjoyment and choice in their curriculum offerings</a:t>
            </a:r>
            <a:endParaRPr lang="en-US" dirty="0"/>
          </a:p>
        </p:txBody>
      </p:sp>
      <p:sp>
        <p:nvSpPr>
          <p:cNvPr id="7" name="Text Placeholder 6">
            <a:extLst>
              <a:ext uri="{FF2B5EF4-FFF2-40B4-BE49-F238E27FC236}">
                <a16:creationId xmlns:a16="http://schemas.microsoft.com/office/drawing/2014/main" id="{E4552A4C-9E83-A397-9379-BB0F3B4D7DD7}"/>
              </a:ext>
            </a:extLst>
          </p:cNvPr>
          <p:cNvSpPr>
            <a:spLocks noGrp="1"/>
          </p:cNvSpPr>
          <p:nvPr>
            <p:ph type="body" sz="half" idx="16"/>
          </p:nvPr>
        </p:nvSpPr>
        <p:spPr/>
        <p:txBody>
          <a:bodyPr/>
          <a:lstStyle/>
          <a:p>
            <a:endParaRPr lang="en-US"/>
          </a:p>
        </p:txBody>
      </p:sp>
      <p:pic>
        <p:nvPicPr>
          <p:cNvPr id="8"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Tree>
    <p:extLst>
      <p:ext uri="{BB962C8B-B14F-4D97-AF65-F5344CB8AC3E}">
        <p14:creationId xmlns:p14="http://schemas.microsoft.com/office/powerpoint/2010/main" val="223523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B5EBC-A0D0-CE66-23C9-77081F50D1ED}"/>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9F10A351-C75C-23AC-7828-7D8478E01A3C}"/>
              </a:ext>
            </a:extLst>
          </p:cNvPr>
          <p:cNvSpPr>
            <a:spLocks noGrp="1"/>
          </p:cNvSpPr>
          <p:nvPr>
            <p:ph type="body" sz="half" idx="14"/>
          </p:nvPr>
        </p:nvSpPr>
        <p:spPr/>
        <p:txBody>
          <a:bodyPr/>
          <a:lstStyle/>
          <a:p>
            <a:r>
              <a:rPr lang="en-US" dirty="0"/>
              <a:t>2024-2025</a:t>
            </a:r>
          </a:p>
          <a:p>
            <a:endParaRPr lang="en-US" dirty="0"/>
          </a:p>
        </p:txBody>
      </p:sp>
      <p:sp>
        <p:nvSpPr>
          <p:cNvPr id="5" name="Text Placeholder 4">
            <a:extLst>
              <a:ext uri="{FF2B5EF4-FFF2-40B4-BE49-F238E27FC236}">
                <a16:creationId xmlns:a16="http://schemas.microsoft.com/office/drawing/2014/main" id="{AD2BDDE8-8A07-867C-6363-95831AF46DDE}"/>
              </a:ext>
            </a:extLst>
          </p:cNvPr>
          <p:cNvSpPr>
            <a:spLocks noGrp="1"/>
          </p:cNvSpPr>
          <p:nvPr>
            <p:ph type="body" sz="half" idx="35"/>
          </p:nvPr>
        </p:nvSpPr>
        <p:spPr/>
        <p:txBody>
          <a:bodyPr/>
          <a:lstStyle/>
          <a:p>
            <a:endParaRPr lang="en-US"/>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Tree>
    <p:extLst>
      <p:ext uri="{BB962C8B-B14F-4D97-AF65-F5344CB8AC3E}">
        <p14:creationId xmlns:p14="http://schemas.microsoft.com/office/powerpoint/2010/main" val="259223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3F488A-9346-9F07-3138-FB78E391ADAD}"/>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78618E89-78BD-C8C7-C663-BCB3C46506D0}"/>
              </a:ext>
            </a:extLst>
          </p:cNvPr>
          <p:cNvSpPr>
            <a:spLocks noGrp="1"/>
          </p:cNvSpPr>
          <p:nvPr>
            <p:ph type="body" sz="half" idx="14"/>
          </p:nvPr>
        </p:nvSpPr>
        <p:spPr/>
        <p:txBody>
          <a:bodyPr/>
          <a:lstStyle/>
          <a:p>
            <a:r>
              <a:rPr lang="en-US" dirty="0"/>
              <a:t>2024-2025</a:t>
            </a:r>
          </a:p>
          <a:p>
            <a:endParaRPr lang="en-US" dirty="0"/>
          </a:p>
        </p:txBody>
      </p:sp>
      <p:sp>
        <p:nvSpPr>
          <p:cNvPr id="5" name="Text Placeholder 4">
            <a:extLst>
              <a:ext uri="{FF2B5EF4-FFF2-40B4-BE49-F238E27FC236}">
                <a16:creationId xmlns:a16="http://schemas.microsoft.com/office/drawing/2014/main" id="{37D77CE6-98C1-E99F-B084-0E2EAA11BD1E}"/>
              </a:ext>
            </a:extLst>
          </p:cNvPr>
          <p:cNvSpPr>
            <a:spLocks noGrp="1"/>
          </p:cNvSpPr>
          <p:nvPr>
            <p:ph type="body" sz="half" idx="35"/>
          </p:nvPr>
        </p:nvSpPr>
        <p:spPr/>
        <p:txBody>
          <a:bodyPr/>
          <a:lstStyle/>
          <a:p>
            <a:endParaRPr lang="en-US"/>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Tree>
    <p:extLst>
      <p:ext uri="{BB962C8B-B14F-4D97-AF65-F5344CB8AC3E}">
        <p14:creationId xmlns:p14="http://schemas.microsoft.com/office/powerpoint/2010/main" val="336602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24348-5CE2-B3CB-95E3-0E5A6B8F1D69}"/>
              </a:ext>
            </a:extLst>
          </p:cNvPr>
          <p:cNvSpPr>
            <a:spLocks noGrp="1"/>
          </p:cNvSpPr>
          <p:nvPr>
            <p:ph type="ctrTitle"/>
          </p:nvPr>
        </p:nvSpPr>
        <p:spPr/>
        <p:txBody>
          <a:bodyPr/>
          <a:lstStyle/>
          <a:p>
            <a:r>
              <a:rPr lang="en-US"/>
              <a:t>Harrysmuir Primary School</a:t>
            </a:r>
            <a:endParaRPr lang="en-US" dirty="0"/>
          </a:p>
        </p:txBody>
      </p:sp>
      <p:sp>
        <p:nvSpPr>
          <p:cNvPr id="4" name="Text Placeholder 3">
            <a:extLst>
              <a:ext uri="{FF2B5EF4-FFF2-40B4-BE49-F238E27FC236}">
                <a16:creationId xmlns:a16="http://schemas.microsoft.com/office/drawing/2014/main" id="{61FB1CD8-B08B-4D27-F501-C7D9CE871E0B}"/>
              </a:ext>
            </a:extLst>
          </p:cNvPr>
          <p:cNvSpPr>
            <a:spLocks noGrp="1"/>
          </p:cNvSpPr>
          <p:nvPr>
            <p:ph type="body" sz="half" idx="2"/>
          </p:nvPr>
        </p:nvSpPr>
        <p:spPr/>
        <p:txBody>
          <a:bodyPr/>
          <a:lstStyle/>
          <a:p>
            <a:r>
              <a:rPr lang="en-US" dirty="0"/>
              <a:t>‘Satisfactory’ Outcome – </a:t>
            </a:r>
            <a:r>
              <a:rPr lang="en-US" dirty="0" smtClean="0"/>
              <a:t>VSE November 2023</a:t>
            </a:r>
            <a:endParaRPr lang="en-US" dirty="0"/>
          </a:p>
          <a:p>
            <a:endParaRPr lang="en-US" dirty="0"/>
          </a:p>
          <a:p>
            <a:r>
              <a:rPr lang="en-US" dirty="0"/>
              <a:t>Pupil Voice – focus group feedback </a:t>
            </a:r>
          </a:p>
          <a:p>
            <a:endParaRPr lang="en-US" dirty="0"/>
          </a:p>
          <a:p>
            <a:r>
              <a:rPr lang="en-US" dirty="0"/>
              <a:t>Classroom Observations – Quality Assurance process</a:t>
            </a:r>
          </a:p>
          <a:p>
            <a:endParaRPr lang="en-US" dirty="0"/>
          </a:p>
        </p:txBody>
      </p:sp>
      <p:sp>
        <p:nvSpPr>
          <p:cNvPr id="5" name="Text Placeholder 4">
            <a:extLst>
              <a:ext uri="{FF2B5EF4-FFF2-40B4-BE49-F238E27FC236}">
                <a16:creationId xmlns:a16="http://schemas.microsoft.com/office/drawing/2014/main" id="{0D5D4ED8-F9D7-B4A6-51D6-1830F4912851}"/>
              </a:ext>
            </a:extLst>
          </p:cNvPr>
          <p:cNvSpPr>
            <a:spLocks noGrp="1"/>
          </p:cNvSpPr>
          <p:nvPr>
            <p:ph type="body" sz="half" idx="12"/>
          </p:nvPr>
        </p:nvSpPr>
        <p:spPr/>
        <p:txBody>
          <a:bodyPr/>
          <a:lstStyle/>
          <a:p>
            <a:r>
              <a:rPr lang="en-US" dirty="0"/>
              <a:t>All learners experience engaging, high quality learning delivered through a meaningful and relevant context. Learning is underpinned with high quality questioning and a robust Quality Assurance process. </a:t>
            </a:r>
          </a:p>
          <a:p>
            <a:endParaRPr lang="en-US" dirty="0"/>
          </a:p>
        </p:txBody>
      </p:sp>
      <p:sp>
        <p:nvSpPr>
          <p:cNvPr id="6" name="Text Placeholder 5">
            <a:extLst>
              <a:ext uri="{FF2B5EF4-FFF2-40B4-BE49-F238E27FC236}">
                <a16:creationId xmlns:a16="http://schemas.microsoft.com/office/drawing/2014/main" id="{08E9FD4D-EA58-1C82-6ED8-0CC989ACC82D}"/>
              </a:ext>
            </a:extLst>
          </p:cNvPr>
          <p:cNvSpPr>
            <a:spLocks noGrp="1"/>
          </p:cNvSpPr>
          <p:nvPr>
            <p:ph type="body" sz="half" idx="13"/>
          </p:nvPr>
        </p:nvSpPr>
        <p:spPr/>
        <p:txBody>
          <a:bodyPr/>
          <a:lstStyle/>
          <a:p>
            <a:r>
              <a:rPr lang="en-US" dirty="0"/>
              <a:t>2024-2025</a:t>
            </a:r>
          </a:p>
          <a:p>
            <a:endParaRPr lang="en-US" dirty="0"/>
          </a:p>
        </p:txBody>
      </p:sp>
      <p:sp>
        <p:nvSpPr>
          <p:cNvPr id="7" name="Text Placeholder 6">
            <a:extLst>
              <a:ext uri="{FF2B5EF4-FFF2-40B4-BE49-F238E27FC236}">
                <a16:creationId xmlns:a16="http://schemas.microsoft.com/office/drawing/2014/main" id="{72133193-61E6-5894-39C9-D4CCB4C25B08}"/>
              </a:ext>
            </a:extLst>
          </p:cNvPr>
          <p:cNvSpPr>
            <a:spLocks noGrp="1"/>
          </p:cNvSpPr>
          <p:nvPr>
            <p:ph type="body" sz="half" idx="14"/>
          </p:nvPr>
        </p:nvSpPr>
        <p:spPr/>
        <p:txBody>
          <a:bodyPr/>
          <a:lstStyle/>
          <a:p>
            <a:r>
              <a:rPr lang="en-US" dirty="0"/>
              <a:t>Cluster shared approach to establishing L,T,A and Moderation cycle underpinned by practitioner enquiries.</a:t>
            </a:r>
          </a:p>
          <a:p>
            <a:r>
              <a:rPr lang="en-US" dirty="0"/>
              <a:t>Curriculum Design (LA Approach)</a:t>
            </a:r>
          </a:p>
          <a:p>
            <a:r>
              <a:rPr lang="en-US" dirty="0"/>
              <a:t>Moving Forward in Your Learning Guidance (</a:t>
            </a:r>
            <a:r>
              <a:rPr lang="en-US" dirty="0" err="1"/>
              <a:t>MFiL</a:t>
            </a:r>
            <a:r>
              <a:rPr lang="en-US" dirty="0"/>
              <a:t>); Themes 1 &amp; 2: Learning &amp; Engagement Quality of Teaching and themes 3 &amp; 4: Effective use of Assessment Planning, Tracking and Monitoring</a:t>
            </a:r>
          </a:p>
          <a:p>
            <a:r>
              <a:rPr lang="en-US" dirty="0"/>
              <a:t>Literacy and Numeracy West Lothian Priorities, </a:t>
            </a:r>
          </a:p>
          <a:p>
            <a:r>
              <a:rPr lang="en-US" dirty="0"/>
              <a:t>HWB Priorities, WLC</a:t>
            </a:r>
          </a:p>
          <a:p>
            <a:r>
              <a:rPr lang="en-US" dirty="0"/>
              <a:t>Raising attainment, including closing the gap</a:t>
            </a:r>
          </a:p>
          <a:p>
            <a:r>
              <a:rPr lang="en-US" dirty="0"/>
              <a:t>West Lothian Raising Attainment Strategy 2023-28</a:t>
            </a:r>
          </a:p>
          <a:p>
            <a:endParaRPr lang="en-US" dirty="0"/>
          </a:p>
        </p:txBody>
      </p:sp>
      <p:sp>
        <p:nvSpPr>
          <p:cNvPr id="8" name="Text Placeholder 7">
            <a:extLst>
              <a:ext uri="{FF2B5EF4-FFF2-40B4-BE49-F238E27FC236}">
                <a16:creationId xmlns:a16="http://schemas.microsoft.com/office/drawing/2014/main" id="{B2B8E28B-E27A-B9B9-1CCD-0F84CA91C174}"/>
              </a:ext>
            </a:extLst>
          </p:cNvPr>
          <p:cNvSpPr>
            <a:spLocks noGrp="1"/>
          </p:cNvSpPr>
          <p:nvPr>
            <p:ph type="body" sz="half" idx="15"/>
          </p:nvPr>
        </p:nvSpPr>
        <p:spPr/>
        <p:txBody>
          <a:bodyPr/>
          <a:lstStyle/>
          <a:p>
            <a:r>
              <a:rPr lang="en-US" dirty="0"/>
              <a:t>Teaching Learning and Assessment Moderation Cycle (Education Scotland)</a:t>
            </a:r>
          </a:p>
          <a:p>
            <a:r>
              <a:rPr lang="en-US" dirty="0"/>
              <a:t>National Improvement Framework</a:t>
            </a:r>
          </a:p>
          <a:p>
            <a:r>
              <a:rPr lang="en-US" dirty="0"/>
              <a:t>Scottish Attainment Challenge</a:t>
            </a:r>
          </a:p>
          <a:p>
            <a:r>
              <a:rPr lang="en-US" dirty="0"/>
              <a:t>Raising Attainment for All, </a:t>
            </a:r>
          </a:p>
          <a:p>
            <a:r>
              <a:rPr lang="en-US" dirty="0"/>
              <a:t>How Good is Our School? 4th Edition and How Good is Our Early Learning and Childcare? Particular focus on 2.3 Learning Teaching and Assessment.</a:t>
            </a:r>
          </a:p>
          <a:p>
            <a:r>
              <a:rPr lang="en-US" dirty="0"/>
              <a:t>Getting it Right for Every child (GIRFEC)</a:t>
            </a:r>
          </a:p>
          <a:p>
            <a:r>
              <a:rPr lang="en-US" dirty="0"/>
              <a:t>Curriculum for Excellence Refresh</a:t>
            </a:r>
          </a:p>
          <a:p>
            <a:r>
              <a:rPr lang="en-US" dirty="0" err="1"/>
              <a:t>Realising</a:t>
            </a:r>
            <a:r>
              <a:rPr lang="en-US" dirty="0"/>
              <a:t> the Ambition, GTCS professional standards and professional update 2021, Achieving Excellence and Equity 2022:  National Improvement Framework and Improvement Plan</a:t>
            </a:r>
          </a:p>
          <a:p>
            <a:r>
              <a:rPr lang="en-US" dirty="0"/>
              <a:t>Putting Learners at the Centre: Towards a Future Vision for Scottish Education, The Ken Muir report, March 2022. </a:t>
            </a:r>
          </a:p>
          <a:p>
            <a:r>
              <a:rPr lang="en-US" dirty="0"/>
              <a:t>UNCRC,  Support for Learning: All our Children and All their Potential (ASL Review) 2020, and All Learners in Scotland Matter - The National Discussion Report</a:t>
            </a:r>
          </a:p>
          <a:p>
            <a:endParaRPr lang="en-US" dirty="0"/>
          </a:p>
        </p:txBody>
      </p:sp>
      <p:sp>
        <p:nvSpPr>
          <p:cNvPr id="9" name="Text Placeholder 8">
            <a:extLst>
              <a:ext uri="{FF2B5EF4-FFF2-40B4-BE49-F238E27FC236}">
                <a16:creationId xmlns:a16="http://schemas.microsoft.com/office/drawing/2014/main" id="{71B7212D-F96D-A995-322C-0E82618E1727}"/>
              </a:ext>
            </a:extLst>
          </p:cNvPr>
          <p:cNvSpPr>
            <a:spLocks noGrp="1"/>
          </p:cNvSpPr>
          <p:nvPr>
            <p:ph type="body" sz="half" idx="16"/>
          </p:nvPr>
        </p:nvSpPr>
        <p:spPr/>
        <p:txBody>
          <a:bodyPr/>
          <a:lstStyle/>
          <a:p>
            <a:endParaRPr lang="en-US"/>
          </a:p>
        </p:txBody>
      </p:sp>
      <p:pic>
        <p:nvPicPr>
          <p:cNvPr id="10"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414" b="7414"/>
          <a:stretch>
            <a:fillRect/>
          </a:stretch>
        </p:blipFill>
        <p:spPr/>
      </p:pic>
    </p:spTree>
    <p:extLst>
      <p:ext uri="{BB962C8B-B14F-4D97-AF65-F5344CB8AC3E}">
        <p14:creationId xmlns:p14="http://schemas.microsoft.com/office/powerpoint/2010/main" val="112436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A04D7-6591-60D5-6C0B-A2BF0563EB96}"/>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E12ECC62-0CD6-624C-1100-AE3D6D346C48}"/>
              </a:ext>
            </a:extLst>
          </p:cNvPr>
          <p:cNvSpPr>
            <a:spLocks noGrp="1"/>
          </p:cNvSpPr>
          <p:nvPr>
            <p:ph type="body" sz="half" idx="2"/>
          </p:nvPr>
        </p:nvSpPr>
        <p:spPr/>
        <p:txBody>
          <a:bodyPr/>
          <a:lstStyle/>
          <a:p>
            <a:r>
              <a:rPr lang="en-US" dirty="0"/>
              <a:t>Work together to develop lifelong learners who will aspire to be the best that they can be - Successful learners, confident individuals, effective contributors and responsible citizens.’ </a:t>
            </a:r>
          </a:p>
          <a:p>
            <a:endParaRPr lang="en-US" dirty="0"/>
          </a:p>
        </p:txBody>
      </p:sp>
      <p:sp>
        <p:nvSpPr>
          <p:cNvPr id="5" name="Text Placeholder 4">
            <a:extLst>
              <a:ext uri="{FF2B5EF4-FFF2-40B4-BE49-F238E27FC236}">
                <a16:creationId xmlns:a16="http://schemas.microsoft.com/office/drawing/2014/main" id="{D2ACCAF9-7513-F72D-498F-86956F9D176F}"/>
              </a:ext>
            </a:extLst>
          </p:cNvPr>
          <p:cNvSpPr>
            <a:spLocks noGrp="1"/>
          </p:cNvSpPr>
          <p:nvPr>
            <p:ph type="body" sz="half" idx="12"/>
          </p:nvPr>
        </p:nvSpPr>
        <p:spPr/>
        <p:txBody>
          <a:bodyPr/>
          <a:lstStyle/>
          <a:p>
            <a:r>
              <a:rPr lang="en-US" dirty="0"/>
              <a:t>All learners experience engaging, high quality learning delivered through a meaningful and relevant context. Learning is underpinned with high quality questioning and a robust Quality Assurance process. </a:t>
            </a:r>
          </a:p>
          <a:p>
            <a:endParaRPr lang="en-US" dirty="0"/>
          </a:p>
        </p:txBody>
      </p:sp>
      <p:sp>
        <p:nvSpPr>
          <p:cNvPr id="6" name="Text Placeholder 5">
            <a:extLst>
              <a:ext uri="{FF2B5EF4-FFF2-40B4-BE49-F238E27FC236}">
                <a16:creationId xmlns:a16="http://schemas.microsoft.com/office/drawing/2014/main" id="{A64EAF63-5FC6-BF1B-203F-6F92C8636B38}"/>
              </a:ext>
            </a:extLst>
          </p:cNvPr>
          <p:cNvSpPr>
            <a:spLocks noGrp="1"/>
          </p:cNvSpPr>
          <p:nvPr>
            <p:ph type="body" sz="half" idx="13"/>
          </p:nvPr>
        </p:nvSpPr>
        <p:spPr/>
        <p:txBody>
          <a:bodyPr/>
          <a:lstStyle/>
          <a:p>
            <a:r>
              <a:rPr lang="en-US" dirty="0"/>
              <a:t>2024-2025</a:t>
            </a:r>
          </a:p>
          <a:p>
            <a:endParaRPr lang="en-US" dirty="0"/>
          </a:p>
        </p:txBody>
      </p:sp>
      <p:sp>
        <p:nvSpPr>
          <p:cNvPr id="7" name="Text Placeholder 6">
            <a:extLst>
              <a:ext uri="{FF2B5EF4-FFF2-40B4-BE49-F238E27FC236}">
                <a16:creationId xmlns:a16="http://schemas.microsoft.com/office/drawing/2014/main" id="{BD652962-E31A-CBC5-FA41-E0388BDC411A}"/>
              </a:ext>
            </a:extLst>
          </p:cNvPr>
          <p:cNvSpPr>
            <a:spLocks noGrp="1"/>
          </p:cNvSpPr>
          <p:nvPr>
            <p:ph type="body" sz="half" idx="14"/>
          </p:nvPr>
        </p:nvSpPr>
        <p:spPr/>
        <p:txBody>
          <a:bodyPr/>
          <a:lstStyle/>
          <a:p>
            <a:r>
              <a:rPr lang="en-US" dirty="0"/>
              <a:t>Determination		Kindness</a:t>
            </a:r>
          </a:p>
          <a:p>
            <a:r>
              <a:rPr lang="en-US" dirty="0"/>
              <a:t>Respect 		Responsibility</a:t>
            </a:r>
          </a:p>
          <a:p>
            <a:endParaRPr lang="en-US" dirty="0"/>
          </a:p>
        </p:txBody>
      </p:sp>
      <p:sp>
        <p:nvSpPr>
          <p:cNvPr id="8" name="Text Placeholder 7">
            <a:extLst>
              <a:ext uri="{FF2B5EF4-FFF2-40B4-BE49-F238E27FC236}">
                <a16:creationId xmlns:a16="http://schemas.microsoft.com/office/drawing/2014/main" id="{D3DE35B0-F172-0FD3-8456-D9ACE2BCC12D}"/>
              </a:ext>
            </a:extLst>
          </p:cNvPr>
          <p:cNvSpPr>
            <a:spLocks noGrp="1"/>
          </p:cNvSpPr>
          <p:nvPr>
            <p:ph type="body" sz="half" idx="15"/>
          </p:nvPr>
        </p:nvSpPr>
        <p:spPr/>
        <p:txBody>
          <a:bodyPr/>
          <a:lstStyle/>
          <a:p>
            <a:pPr marL="171450" indent="-171450">
              <a:buFont typeface="Arial" panose="020B0604020202020204" pitchFamily="34" charset="0"/>
              <a:buChar char="•"/>
            </a:pPr>
            <a:r>
              <a:rPr lang="en-US" dirty="0"/>
              <a:t>To ensure a broad and balanced curriculum that provides young people with the best possible learning opportunities and experiences. </a:t>
            </a:r>
          </a:p>
          <a:p>
            <a:pPr marL="171450" indent="-171450">
              <a:buFont typeface="Arial" panose="020B0604020202020204" pitchFamily="34" charset="0"/>
              <a:buChar char="•"/>
            </a:pPr>
            <a:r>
              <a:rPr lang="en-US" dirty="0"/>
              <a:t>To ensure that all learners are able to </a:t>
            </a:r>
            <a:r>
              <a:rPr lang="en-US" dirty="0" err="1"/>
              <a:t>realise</a:t>
            </a:r>
            <a:r>
              <a:rPr lang="en-US" dirty="0"/>
              <a:t> their potential through the promotion and recognition of achievement and excellence </a:t>
            </a:r>
          </a:p>
          <a:p>
            <a:pPr marL="171450" indent="-171450">
              <a:buFont typeface="Arial" panose="020B0604020202020204" pitchFamily="34" charset="0"/>
              <a:buChar char="•"/>
            </a:pPr>
            <a:r>
              <a:rPr lang="en-US" dirty="0"/>
              <a:t>To provide the highest quality of learning and teaching experiences that enable pupils to enjoy their education and develop positive attitudes towards learning. </a:t>
            </a:r>
          </a:p>
          <a:p>
            <a:pPr marL="171450" indent="-171450">
              <a:buFont typeface="Arial" panose="020B0604020202020204" pitchFamily="34" charset="0"/>
              <a:buChar char="•"/>
            </a:pPr>
            <a:r>
              <a:rPr lang="en-US" dirty="0"/>
              <a:t>To provide a welcoming, safe and caring environment in which each learner is valued and supported. </a:t>
            </a:r>
          </a:p>
          <a:p>
            <a:pPr marL="171450" indent="-171450">
              <a:buFont typeface="Arial" panose="020B0604020202020204" pitchFamily="34" charset="0"/>
              <a:buChar char="•"/>
            </a:pPr>
            <a:r>
              <a:rPr lang="en-US" dirty="0"/>
              <a:t>To ensure that all learners are able to experience a calm, positive and safe environment that promotes good </a:t>
            </a:r>
            <a:r>
              <a:rPr lang="en-US" dirty="0" err="1"/>
              <a:t>behaviour</a:t>
            </a:r>
            <a:r>
              <a:rPr lang="en-US" dirty="0"/>
              <a:t>, self-discipline and respect for others. </a:t>
            </a:r>
          </a:p>
          <a:p>
            <a:pPr marL="171450" indent="-171450">
              <a:buFont typeface="Arial" panose="020B0604020202020204" pitchFamily="34" charset="0"/>
              <a:buChar char="•"/>
            </a:pPr>
            <a:r>
              <a:rPr lang="en-US" dirty="0"/>
              <a:t>To provide effective support systems for all learners which promote personal and social development which underpin academic achievement. </a:t>
            </a:r>
          </a:p>
          <a:p>
            <a:pPr marL="171450" indent="-171450">
              <a:buFont typeface="Arial" panose="020B0604020202020204" pitchFamily="34" charset="0"/>
              <a:buChar char="•"/>
            </a:pPr>
            <a:r>
              <a:rPr lang="en-US" dirty="0"/>
              <a:t>To provide pupils opportunities to develop knowledge and understanding, in relation to their duties and responsibilities of citizenship in a democratic society. </a:t>
            </a:r>
          </a:p>
          <a:p>
            <a:pPr marL="171450" indent="-171450">
              <a:buFont typeface="Arial" panose="020B0604020202020204" pitchFamily="34" charset="0"/>
              <a:buChar char="•"/>
            </a:pPr>
            <a:r>
              <a:rPr lang="en-US" dirty="0"/>
              <a:t>To build and maintain effective partnerships between the school and its parental body, external support agencies and its wider community. </a:t>
            </a:r>
          </a:p>
          <a:p>
            <a:pPr marL="171450" indent="-171450">
              <a:buFont typeface="Arial" panose="020B0604020202020204" pitchFamily="34" charset="0"/>
              <a:buChar char="•"/>
            </a:pPr>
            <a:r>
              <a:rPr lang="en-US" dirty="0"/>
              <a:t>To develop in our pupils’ creativity and ambition through the curricular and extra-curricular experiences offered by the school. </a:t>
            </a:r>
          </a:p>
          <a:p>
            <a:pPr marL="171450" indent="-171450">
              <a:buFont typeface="Arial" panose="020B0604020202020204" pitchFamily="34" charset="0"/>
              <a:buChar char="•"/>
            </a:pPr>
            <a:r>
              <a:rPr lang="en-US" dirty="0"/>
              <a:t>To ensure good health in all young people through strategies which promote physical and mental well-being and self-esteem. </a:t>
            </a:r>
          </a:p>
        </p:txBody>
      </p:sp>
      <p:sp>
        <p:nvSpPr>
          <p:cNvPr id="9" name="Text Placeholder 8">
            <a:extLst>
              <a:ext uri="{FF2B5EF4-FFF2-40B4-BE49-F238E27FC236}">
                <a16:creationId xmlns:a16="http://schemas.microsoft.com/office/drawing/2014/main" id="{9066EF6E-ED8E-8FA9-7BB3-15C764C476B5}"/>
              </a:ext>
            </a:extLst>
          </p:cNvPr>
          <p:cNvSpPr>
            <a:spLocks noGrp="1"/>
          </p:cNvSpPr>
          <p:nvPr>
            <p:ph type="body" sz="half" idx="16"/>
          </p:nvPr>
        </p:nvSpPr>
        <p:spPr/>
        <p:txBody>
          <a:bodyPr/>
          <a:lstStyle/>
          <a:p>
            <a:r>
              <a:rPr lang="en-US" dirty="0"/>
              <a:t>In order to develop lifelong learners who can access opportunities to develop within the four capacities, its important our curriculum creates these opportunities. Our overhaul of planning teaching and assessment places the child at the </a:t>
            </a:r>
            <a:r>
              <a:rPr lang="en-US" dirty="0" err="1"/>
              <a:t>centre</a:t>
            </a:r>
            <a:r>
              <a:rPr lang="en-US" dirty="0"/>
              <a:t> and embraces contextualized learning linked to our local area, national interests and global events.</a:t>
            </a:r>
          </a:p>
        </p:txBody>
      </p:sp>
      <p:pic>
        <p:nvPicPr>
          <p:cNvPr id="10"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414" b="7414"/>
          <a:stretch>
            <a:fillRect/>
          </a:stretch>
        </p:blipFill>
        <p:spPr>
          <a:xfrm>
            <a:off x="490538" y="188913"/>
            <a:ext cx="523875" cy="446087"/>
          </a:xfrm>
        </p:spPr>
      </p:pic>
    </p:spTree>
    <p:extLst>
      <p:ext uri="{BB962C8B-B14F-4D97-AF65-F5344CB8AC3E}">
        <p14:creationId xmlns:p14="http://schemas.microsoft.com/office/powerpoint/2010/main" val="347064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E45B3-5047-AC2F-5038-A9FC77B91918}"/>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6BA1B331-DBE5-119C-9C63-38F386F5D6A1}"/>
              </a:ext>
            </a:extLst>
          </p:cNvPr>
          <p:cNvSpPr>
            <a:spLocks noGrp="1"/>
          </p:cNvSpPr>
          <p:nvPr>
            <p:ph type="body" sz="half" idx="12"/>
          </p:nvPr>
        </p:nvSpPr>
        <p:spPr/>
        <p:txBody>
          <a:bodyPr/>
          <a:lstStyle/>
          <a:p>
            <a:r>
              <a:rPr lang="en-US" dirty="0"/>
              <a:t>All learners experience engaging, high quality learning delivered through a meaningful and relevant context. Learning is underpinned with high quality questioning and a robust Quality Assurance process. </a:t>
            </a:r>
          </a:p>
          <a:p>
            <a:endParaRPr lang="en-US" dirty="0"/>
          </a:p>
        </p:txBody>
      </p:sp>
      <p:sp>
        <p:nvSpPr>
          <p:cNvPr id="5" name="Text Placeholder 4">
            <a:extLst>
              <a:ext uri="{FF2B5EF4-FFF2-40B4-BE49-F238E27FC236}">
                <a16:creationId xmlns:a16="http://schemas.microsoft.com/office/drawing/2014/main" id="{82BC397B-222D-4FCE-52F7-86174DB91F90}"/>
              </a:ext>
            </a:extLst>
          </p:cNvPr>
          <p:cNvSpPr>
            <a:spLocks noGrp="1"/>
          </p:cNvSpPr>
          <p:nvPr>
            <p:ph type="body" sz="half" idx="14"/>
          </p:nvPr>
        </p:nvSpPr>
        <p:spPr/>
        <p:txBody>
          <a:bodyPr/>
          <a:lstStyle/>
          <a:p>
            <a:r>
              <a:rPr lang="en-US" dirty="0"/>
              <a:t>2024-2025</a:t>
            </a:r>
          </a:p>
          <a:p>
            <a:endParaRPr lang="en-US" dirty="0"/>
          </a:p>
        </p:txBody>
      </p:sp>
      <p:sp>
        <p:nvSpPr>
          <p:cNvPr id="6" name="Text Placeholder 5">
            <a:extLst>
              <a:ext uri="{FF2B5EF4-FFF2-40B4-BE49-F238E27FC236}">
                <a16:creationId xmlns:a16="http://schemas.microsoft.com/office/drawing/2014/main" id="{003D41F3-12F9-2307-05A2-8A9BC8EBE246}"/>
              </a:ext>
            </a:extLst>
          </p:cNvPr>
          <p:cNvSpPr>
            <a:spLocks noGrp="1"/>
          </p:cNvSpPr>
          <p:nvPr>
            <p:ph type="body" sz="half" idx="15"/>
          </p:nvPr>
        </p:nvSpPr>
        <p:spPr/>
        <p:txBody>
          <a:bodyPr/>
          <a:lstStyle/>
          <a:p>
            <a:r>
              <a:rPr lang="en-US" dirty="0"/>
              <a:t>Staff self evaluated 2.3 Learning Teaching and Assessment as Satisfactory with aspects of good.</a:t>
            </a:r>
          </a:p>
          <a:p>
            <a:endParaRPr lang="en-US" dirty="0"/>
          </a:p>
        </p:txBody>
      </p:sp>
      <p:sp>
        <p:nvSpPr>
          <p:cNvPr id="7" name="Text Placeholder 6">
            <a:extLst>
              <a:ext uri="{FF2B5EF4-FFF2-40B4-BE49-F238E27FC236}">
                <a16:creationId xmlns:a16="http://schemas.microsoft.com/office/drawing/2014/main" id="{A3B25808-1FF9-5584-D2A2-B0CD23D50B19}"/>
              </a:ext>
            </a:extLst>
          </p:cNvPr>
          <p:cNvSpPr>
            <a:spLocks noGrp="1"/>
          </p:cNvSpPr>
          <p:nvPr>
            <p:ph type="body" sz="half" idx="16"/>
          </p:nvPr>
        </p:nvSpPr>
        <p:spPr/>
        <p:txBody>
          <a:bodyPr/>
          <a:lstStyle/>
          <a:p>
            <a:r>
              <a:rPr lang="en-US" dirty="0"/>
              <a:t>Learners will experience well planned learning experiences increasing their access and entitlement to a broad and general education</a:t>
            </a:r>
          </a:p>
          <a:p>
            <a:endParaRPr lang="en-US" dirty="0"/>
          </a:p>
        </p:txBody>
      </p:sp>
      <p:sp>
        <p:nvSpPr>
          <p:cNvPr id="8" name="Text Placeholder 7">
            <a:extLst>
              <a:ext uri="{FF2B5EF4-FFF2-40B4-BE49-F238E27FC236}">
                <a16:creationId xmlns:a16="http://schemas.microsoft.com/office/drawing/2014/main" id="{35E5D567-2F53-734A-6963-1CE925CE133D}"/>
              </a:ext>
            </a:extLst>
          </p:cNvPr>
          <p:cNvSpPr>
            <a:spLocks noGrp="1"/>
          </p:cNvSpPr>
          <p:nvPr>
            <p:ph type="body" sz="half" idx="17"/>
          </p:nvPr>
        </p:nvSpPr>
        <p:spPr/>
        <p:txBody>
          <a:bodyPr/>
          <a:lstStyle/>
          <a:p>
            <a:r>
              <a:rPr lang="en-US" dirty="0"/>
              <a:t>Curriculum delivery is not consistently proportionate with a broad range of Experiences and Outcomes</a:t>
            </a:r>
          </a:p>
        </p:txBody>
      </p:sp>
      <p:sp>
        <p:nvSpPr>
          <p:cNvPr id="9" name="Text Placeholder 8">
            <a:extLst>
              <a:ext uri="{FF2B5EF4-FFF2-40B4-BE49-F238E27FC236}">
                <a16:creationId xmlns:a16="http://schemas.microsoft.com/office/drawing/2014/main" id="{199E06EA-4823-88E0-DA15-A3E6263138DF}"/>
              </a:ext>
            </a:extLst>
          </p:cNvPr>
          <p:cNvSpPr>
            <a:spLocks noGrp="1"/>
          </p:cNvSpPr>
          <p:nvPr>
            <p:ph type="body" sz="half" idx="18"/>
          </p:nvPr>
        </p:nvSpPr>
        <p:spPr>
          <a:xfrm>
            <a:off x="307293" y="4493342"/>
            <a:ext cx="6560435" cy="356284"/>
          </a:xfrm>
        </p:spPr>
        <p:txBody>
          <a:bodyPr/>
          <a:lstStyle/>
          <a:p>
            <a:r>
              <a:rPr lang="en-US" dirty="0"/>
              <a:t>Attainment over time demonstrates and improving picture with improvements in most areas registered against Local and d National markers.</a:t>
            </a:r>
          </a:p>
        </p:txBody>
      </p:sp>
      <p:sp>
        <p:nvSpPr>
          <p:cNvPr id="10" name="Text Placeholder 9">
            <a:extLst>
              <a:ext uri="{FF2B5EF4-FFF2-40B4-BE49-F238E27FC236}">
                <a16:creationId xmlns:a16="http://schemas.microsoft.com/office/drawing/2014/main" id="{1222D41A-18E3-0EA5-691E-49D99B1E0FA3}"/>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3EA9CB16-B8C0-E21F-5010-1440E21BCD26}"/>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6480B207-BB9A-3215-1363-557161BC34C4}"/>
              </a:ext>
            </a:extLst>
          </p:cNvPr>
          <p:cNvSpPr>
            <a:spLocks noGrp="1"/>
          </p:cNvSpPr>
          <p:nvPr>
            <p:ph type="body" sz="half" idx="21"/>
          </p:nvPr>
        </p:nvSpPr>
        <p:spPr/>
        <p:txBody>
          <a:bodyPr/>
          <a:lstStyle/>
          <a:p>
            <a:endParaRPr lang="en-US"/>
          </a:p>
        </p:txBody>
      </p:sp>
      <p:sp>
        <p:nvSpPr>
          <p:cNvPr id="13" name="Text Placeholder 12">
            <a:extLst>
              <a:ext uri="{FF2B5EF4-FFF2-40B4-BE49-F238E27FC236}">
                <a16:creationId xmlns:a16="http://schemas.microsoft.com/office/drawing/2014/main" id="{07469E86-2E1C-44CE-32F5-E04CC806B912}"/>
              </a:ext>
            </a:extLst>
          </p:cNvPr>
          <p:cNvSpPr>
            <a:spLocks noGrp="1"/>
          </p:cNvSpPr>
          <p:nvPr>
            <p:ph type="body" sz="half" idx="22"/>
          </p:nvPr>
        </p:nvSpPr>
        <p:spPr/>
        <p:txBody>
          <a:bodyPr/>
          <a:lstStyle/>
          <a:p>
            <a:endParaRPr lang="en-US"/>
          </a:p>
        </p:txBody>
      </p:sp>
      <p:sp>
        <p:nvSpPr>
          <p:cNvPr id="14" name="Text Placeholder 13">
            <a:extLst>
              <a:ext uri="{FF2B5EF4-FFF2-40B4-BE49-F238E27FC236}">
                <a16:creationId xmlns:a16="http://schemas.microsoft.com/office/drawing/2014/main" id="{C46C5987-81DC-E685-55F3-1F88961FABA5}"/>
              </a:ext>
            </a:extLst>
          </p:cNvPr>
          <p:cNvSpPr>
            <a:spLocks noGrp="1"/>
          </p:cNvSpPr>
          <p:nvPr>
            <p:ph type="body" sz="half" idx="23"/>
          </p:nvPr>
        </p:nvSpPr>
        <p:spPr/>
        <p:txBody>
          <a:bodyPr/>
          <a:lstStyle/>
          <a:p>
            <a:endParaRPr lang="en-US"/>
          </a:p>
        </p:txBody>
      </p:sp>
      <p:sp>
        <p:nvSpPr>
          <p:cNvPr id="15" name="Text Placeholder 14">
            <a:extLst>
              <a:ext uri="{FF2B5EF4-FFF2-40B4-BE49-F238E27FC236}">
                <a16:creationId xmlns:a16="http://schemas.microsoft.com/office/drawing/2014/main" id="{4DA5EA77-F249-05CD-C9DE-66B4589D739F}"/>
              </a:ext>
            </a:extLst>
          </p:cNvPr>
          <p:cNvSpPr>
            <a:spLocks noGrp="1"/>
          </p:cNvSpPr>
          <p:nvPr>
            <p:ph type="body" sz="half" idx="24"/>
          </p:nvPr>
        </p:nvSpPr>
        <p:spPr/>
        <p:txBody>
          <a:bodyPr/>
          <a:lstStyle/>
          <a:p>
            <a:endParaRPr lang="en-US"/>
          </a:p>
        </p:txBody>
      </p:sp>
      <p:sp>
        <p:nvSpPr>
          <p:cNvPr id="16" name="Text Placeholder 15">
            <a:extLst>
              <a:ext uri="{FF2B5EF4-FFF2-40B4-BE49-F238E27FC236}">
                <a16:creationId xmlns:a16="http://schemas.microsoft.com/office/drawing/2014/main" id="{279447BC-FB18-A06C-850A-E51A7382AE68}"/>
              </a:ext>
            </a:extLst>
          </p:cNvPr>
          <p:cNvSpPr>
            <a:spLocks noGrp="1"/>
          </p:cNvSpPr>
          <p:nvPr>
            <p:ph type="body" sz="half" idx="25"/>
          </p:nvPr>
        </p:nvSpPr>
        <p:spPr/>
        <p:txBody>
          <a:bodyPr/>
          <a:lstStyle/>
          <a:p>
            <a:endParaRPr lang="en-US"/>
          </a:p>
        </p:txBody>
      </p:sp>
      <p:sp>
        <p:nvSpPr>
          <p:cNvPr id="17" name="Text Placeholder 16">
            <a:extLst>
              <a:ext uri="{FF2B5EF4-FFF2-40B4-BE49-F238E27FC236}">
                <a16:creationId xmlns:a16="http://schemas.microsoft.com/office/drawing/2014/main" id="{EA96DCC7-F814-CD3F-635F-0E90DDEC2737}"/>
              </a:ext>
            </a:extLst>
          </p:cNvPr>
          <p:cNvSpPr>
            <a:spLocks noGrp="1"/>
          </p:cNvSpPr>
          <p:nvPr>
            <p:ph type="body" sz="half" idx="26"/>
          </p:nvPr>
        </p:nvSpPr>
        <p:spPr/>
        <p:txBody>
          <a:bodyPr/>
          <a:lstStyle/>
          <a:p>
            <a:endParaRPr lang="en-US"/>
          </a:p>
        </p:txBody>
      </p:sp>
      <p:sp>
        <p:nvSpPr>
          <p:cNvPr id="18" name="Text Placeholder 17">
            <a:extLst>
              <a:ext uri="{FF2B5EF4-FFF2-40B4-BE49-F238E27FC236}">
                <a16:creationId xmlns:a16="http://schemas.microsoft.com/office/drawing/2014/main" id="{5760D208-A44D-B29A-ED4C-1854BD7D4CD6}"/>
              </a:ext>
            </a:extLst>
          </p:cNvPr>
          <p:cNvSpPr>
            <a:spLocks noGrp="1"/>
          </p:cNvSpPr>
          <p:nvPr>
            <p:ph type="body" sz="half" idx="27"/>
          </p:nvPr>
        </p:nvSpPr>
        <p:spPr/>
        <p:txBody>
          <a:bodyPr/>
          <a:lstStyle/>
          <a:p>
            <a:endParaRPr lang="en-US"/>
          </a:p>
        </p:txBody>
      </p:sp>
      <p:sp>
        <p:nvSpPr>
          <p:cNvPr id="19" name="Text Placeholder 18">
            <a:extLst>
              <a:ext uri="{FF2B5EF4-FFF2-40B4-BE49-F238E27FC236}">
                <a16:creationId xmlns:a16="http://schemas.microsoft.com/office/drawing/2014/main" id="{B7CA5EC1-9790-1401-B3CB-421560789D55}"/>
              </a:ext>
            </a:extLst>
          </p:cNvPr>
          <p:cNvSpPr>
            <a:spLocks noGrp="1"/>
          </p:cNvSpPr>
          <p:nvPr>
            <p:ph type="body" sz="half" idx="28"/>
          </p:nvPr>
        </p:nvSpPr>
        <p:spPr/>
        <p:txBody>
          <a:bodyPr/>
          <a:lstStyle/>
          <a:p>
            <a:endParaRPr lang="en-US"/>
          </a:p>
        </p:txBody>
      </p:sp>
      <p:sp>
        <p:nvSpPr>
          <p:cNvPr id="20" name="Text Placeholder 19">
            <a:extLst>
              <a:ext uri="{FF2B5EF4-FFF2-40B4-BE49-F238E27FC236}">
                <a16:creationId xmlns:a16="http://schemas.microsoft.com/office/drawing/2014/main" id="{CE4243C8-27D7-A80A-D7E8-0E0E18896AA0}"/>
              </a:ext>
            </a:extLst>
          </p:cNvPr>
          <p:cNvSpPr>
            <a:spLocks noGrp="1"/>
          </p:cNvSpPr>
          <p:nvPr>
            <p:ph type="body" sz="half" idx="29"/>
          </p:nvPr>
        </p:nvSpPr>
        <p:spPr/>
        <p:txBody>
          <a:bodyPr/>
          <a:lstStyle/>
          <a:p>
            <a:endParaRPr lang="en-US"/>
          </a:p>
        </p:txBody>
      </p:sp>
      <p:sp>
        <p:nvSpPr>
          <p:cNvPr id="21" name="Text Placeholder 20">
            <a:extLst>
              <a:ext uri="{FF2B5EF4-FFF2-40B4-BE49-F238E27FC236}">
                <a16:creationId xmlns:a16="http://schemas.microsoft.com/office/drawing/2014/main" id="{531BEB73-092A-84EC-5B44-AB7CDCF390CA}"/>
              </a:ext>
            </a:extLst>
          </p:cNvPr>
          <p:cNvSpPr>
            <a:spLocks noGrp="1"/>
          </p:cNvSpPr>
          <p:nvPr>
            <p:ph type="body" sz="half" idx="30"/>
          </p:nvPr>
        </p:nvSpPr>
        <p:spPr/>
        <p:txBody>
          <a:bodyPr/>
          <a:lstStyle/>
          <a:p>
            <a:endParaRPr lang="en-US"/>
          </a:p>
        </p:txBody>
      </p:sp>
      <p:sp>
        <p:nvSpPr>
          <p:cNvPr id="22" name="Text Placeholder 21">
            <a:extLst>
              <a:ext uri="{FF2B5EF4-FFF2-40B4-BE49-F238E27FC236}">
                <a16:creationId xmlns:a16="http://schemas.microsoft.com/office/drawing/2014/main" id="{37447C3B-0C82-2945-6B5A-DF02BC3B3B84}"/>
              </a:ext>
            </a:extLst>
          </p:cNvPr>
          <p:cNvSpPr>
            <a:spLocks noGrp="1"/>
          </p:cNvSpPr>
          <p:nvPr>
            <p:ph type="body" sz="half" idx="31"/>
          </p:nvPr>
        </p:nvSpPr>
        <p:spPr/>
        <p:txBody>
          <a:bodyPr/>
          <a:lstStyle/>
          <a:p>
            <a:endParaRPr lang="en-US"/>
          </a:p>
        </p:txBody>
      </p:sp>
      <p:sp>
        <p:nvSpPr>
          <p:cNvPr id="23" name="Text Placeholder 22">
            <a:extLst>
              <a:ext uri="{FF2B5EF4-FFF2-40B4-BE49-F238E27FC236}">
                <a16:creationId xmlns:a16="http://schemas.microsoft.com/office/drawing/2014/main" id="{18171D02-0586-E3D1-70D6-66BBC1CD94F8}"/>
              </a:ext>
            </a:extLst>
          </p:cNvPr>
          <p:cNvSpPr>
            <a:spLocks noGrp="1"/>
          </p:cNvSpPr>
          <p:nvPr>
            <p:ph type="body" sz="half" idx="32"/>
          </p:nvPr>
        </p:nvSpPr>
        <p:spPr/>
        <p:txBody>
          <a:bodyPr/>
          <a:lstStyle/>
          <a:p>
            <a:endParaRPr lang="en-US"/>
          </a:p>
        </p:txBody>
      </p:sp>
      <p:sp>
        <p:nvSpPr>
          <p:cNvPr id="24" name="Text Placeholder 23">
            <a:extLst>
              <a:ext uri="{FF2B5EF4-FFF2-40B4-BE49-F238E27FC236}">
                <a16:creationId xmlns:a16="http://schemas.microsoft.com/office/drawing/2014/main" id="{0DF96911-CD72-DA26-1DD6-B793D098032D}"/>
              </a:ext>
            </a:extLst>
          </p:cNvPr>
          <p:cNvSpPr>
            <a:spLocks noGrp="1"/>
          </p:cNvSpPr>
          <p:nvPr>
            <p:ph type="body" sz="half" idx="33"/>
          </p:nvPr>
        </p:nvSpPr>
        <p:spPr/>
        <p:txBody>
          <a:bodyPr/>
          <a:lstStyle/>
          <a:p>
            <a:endParaRPr lang="en-US"/>
          </a:p>
        </p:txBody>
      </p:sp>
      <p:sp>
        <p:nvSpPr>
          <p:cNvPr id="25" name="Text Placeholder 24">
            <a:extLst>
              <a:ext uri="{FF2B5EF4-FFF2-40B4-BE49-F238E27FC236}">
                <a16:creationId xmlns:a16="http://schemas.microsoft.com/office/drawing/2014/main" id="{10D3DBA5-65EC-DF34-8B9A-6DF94FAD83F0}"/>
              </a:ext>
            </a:extLst>
          </p:cNvPr>
          <p:cNvSpPr>
            <a:spLocks noGrp="1"/>
          </p:cNvSpPr>
          <p:nvPr>
            <p:ph type="body" sz="half" idx="34"/>
          </p:nvPr>
        </p:nvSpPr>
        <p:spPr/>
        <p:txBody>
          <a:bodyPr/>
          <a:lstStyle/>
          <a:p>
            <a:endParaRPr lang="en-US"/>
          </a:p>
        </p:txBody>
      </p:sp>
      <p:pic>
        <p:nvPicPr>
          <p:cNvPr id="2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414" b="7414"/>
          <a:stretch>
            <a:fillRect/>
          </a:stretch>
        </p:blipFill>
        <p:spPr>
          <a:xfrm>
            <a:off x="490538" y="188913"/>
            <a:ext cx="523875" cy="446087"/>
          </a:xfrm>
        </p:spPr>
      </p:pic>
    </p:spTree>
    <p:extLst>
      <p:ext uri="{BB962C8B-B14F-4D97-AF65-F5344CB8AC3E}">
        <p14:creationId xmlns:p14="http://schemas.microsoft.com/office/powerpoint/2010/main" val="133240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7AC64-CF47-B725-2BA0-419A42DB9176}"/>
              </a:ext>
            </a:extLst>
          </p:cNvPr>
          <p:cNvSpPr>
            <a:spLocks noGrp="1"/>
          </p:cNvSpPr>
          <p:nvPr>
            <p:ph type="ctrTitle"/>
          </p:nvPr>
        </p:nvSpPr>
        <p:spPr/>
        <p:txBody>
          <a:bodyPr/>
          <a:lstStyle/>
          <a:p>
            <a:r>
              <a:rPr lang="en-US" dirty="0" err="1" smtClean="0"/>
              <a:t>Harrysmuir</a:t>
            </a:r>
            <a:r>
              <a:rPr lang="en-US" dirty="0" smtClean="0"/>
              <a:t> Primary School</a:t>
            </a:r>
            <a:endParaRPr lang="en-US" dirty="0"/>
          </a:p>
        </p:txBody>
      </p:sp>
      <p:sp>
        <p:nvSpPr>
          <p:cNvPr id="4" name="Text Placeholder 3">
            <a:extLst>
              <a:ext uri="{FF2B5EF4-FFF2-40B4-BE49-F238E27FC236}">
                <a16:creationId xmlns:a16="http://schemas.microsoft.com/office/drawing/2014/main" id="{8CC79D06-5D9A-50A9-7DE1-AB01EB18432A}"/>
              </a:ext>
            </a:extLst>
          </p:cNvPr>
          <p:cNvSpPr>
            <a:spLocks noGrp="1"/>
          </p:cNvSpPr>
          <p:nvPr>
            <p:ph type="body" sz="half" idx="12"/>
          </p:nvPr>
        </p:nvSpPr>
        <p:spPr/>
        <p:txBody>
          <a:bodyPr/>
          <a:lstStyle/>
          <a:p>
            <a:r>
              <a:rPr lang="en-US" dirty="0"/>
              <a:t>All learners experience engaging, high quality learning delivered through a meaningful and relevant context. Learning is underpinned with high quality questioning and a robust Quality Assurance process. </a:t>
            </a:r>
          </a:p>
        </p:txBody>
      </p:sp>
      <p:sp>
        <p:nvSpPr>
          <p:cNvPr id="5" name="Text Placeholder 4">
            <a:extLst>
              <a:ext uri="{FF2B5EF4-FFF2-40B4-BE49-F238E27FC236}">
                <a16:creationId xmlns:a16="http://schemas.microsoft.com/office/drawing/2014/main" id="{EBB011A3-0D74-8BDF-70E2-A43B051FFB7E}"/>
              </a:ext>
            </a:extLst>
          </p:cNvPr>
          <p:cNvSpPr>
            <a:spLocks noGrp="1"/>
          </p:cNvSpPr>
          <p:nvPr>
            <p:ph type="body" sz="half" idx="14"/>
          </p:nvPr>
        </p:nvSpPr>
        <p:spPr/>
        <p:txBody>
          <a:bodyPr/>
          <a:lstStyle/>
          <a:p>
            <a:r>
              <a:rPr lang="en-US" dirty="0"/>
              <a:t>2024-2025</a:t>
            </a:r>
          </a:p>
          <a:p>
            <a:endParaRPr lang="en-US" dirty="0"/>
          </a:p>
        </p:txBody>
      </p:sp>
      <p:sp>
        <p:nvSpPr>
          <p:cNvPr id="6" name="Text Placeholder 5">
            <a:extLst>
              <a:ext uri="{FF2B5EF4-FFF2-40B4-BE49-F238E27FC236}">
                <a16:creationId xmlns:a16="http://schemas.microsoft.com/office/drawing/2014/main" id="{B356A2B8-B003-877A-B99F-C105F65F3201}"/>
              </a:ext>
            </a:extLst>
          </p:cNvPr>
          <p:cNvSpPr>
            <a:spLocks noGrp="1"/>
          </p:cNvSpPr>
          <p:nvPr>
            <p:ph type="body" sz="half" idx="15"/>
          </p:nvPr>
        </p:nvSpPr>
        <p:spPr/>
        <p:txBody>
          <a:bodyPr/>
          <a:lstStyle/>
          <a:p>
            <a:r>
              <a:rPr lang="en-US" dirty="0" smtClean="0"/>
              <a:t> </a:t>
            </a:r>
            <a:endParaRPr lang="en-US" dirty="0"/>
          </a:p>
        </p:txBody>
      </p:sp>
      <p:sp>
        <p:nvSpPr>
          <p:cNvPr id="7" name="Text Placeholder 6">
            <a:extLst>
              <a:ext uri="{FF2B5EF4-FFF2-40B4-BE49-F238E27FC236}">
                <a16:creationId xmlns:a16="http://schemas.microsoft.com/office/drawing/2014/main" id="{931EE829-0B32-7370-5213-21AF206A40AA}"/>
              </a:ext>
            </a:extLst>
          </p:cNvPr>
          <p:cNvSpPr>
            <a:spLocks noGrp="1"/>
          </p:cNvSpPr>
          <p:nvPr>
            <p:ph type="body" sz="half" idx="16"/>
          </p:nvPr>
        </p:nvSpPr>
        <p:spPr/>
        <p:txBody>
          <a:bodyPr/>
          <a:lstStyle/>
          <a:p>
            <a:r>
              <a:rPr lang="en-US" dirty="0" smtClean="0"/>
              <a:t> </a:t>
            </a:r>
            <a:endParaRPr lang="en-US" dirty="0"/>
          </a:p>
        </p:txBody>
      </p:sp>
      <p:sp>
        <p:nvSpPr>
          <p:cNvPr id="8" name="Text Placeholder 7">
            <a:extLst>
              <a:ext uri="{FF2B5EF4-FFF2-40B4-BE49-F238E27FC236}">
                <a16:creationId xmlns:a16="http://schemas.microsoft.com/office/drawing/2014/main" id="{56AA504E-F172-FA01-0251-F4A85238B3C5}"/>
              </a:ext>
            </a:extLst>
          </p:cNvPr>
          <p:cNvSpPr>
            <a:spLocks noGrp="1"/>
          </p:cNvSpPr>
          <p:nvPr>
            <p:ph type="body" sz="half" idx="17"/>
          </p:nvPr>
        </p:nvSpPr>
        <p:spPr/>
        <p:txBody>
          <a:bodyPr/>
          <a:lstStyle/>
          <a:p>
            <a:r>
              <a:rPr lang="en-US" dirty="0" smtClean="0"/>
              <a:t> </a:t>
            </a:r>
            <a:endParaRPr lang="en-US" dirty="0"/>
          </a:p>
        </p:txBody>
      </p:sp>
      <p:sp>
        <p:nvSpPr>
          <p:cNvPr id="9" name="Text Placeholder 8">
            <a:extLst>
              <a:ext uri="{FF2B5EF4-FFF2-40B4-BE49-F238E27FC236}">
                <a16:creationId xmlns:a16="http://schemas.microsoft.com/office/drawing/2014/main" id="{4D47A76E-EA66-1786-A102-25F8E1D59B5B}"/>
              </a:ext>
            </a:extLst>
          </p:cNvPr>
          <p:cNvSpPr>
            <a:spLocks noGrp="1"/>
          </p:cNvSpPr>
          <p:nvPr>
            <p:ph type="body" sz="half" idx="18"/>
          </p:nvPr>
        </p:nvSpPr>
        <p:spPr/>
        <p:txBody>
          <a:bodyPr/>
          <a:lstStyle/>
          <a:p>
            <a:r>
              <a:rPr lang="en-US" dirty="0" smtClean="0"/>
              <a:t> </a:t>
            </a:r>
            <a:endParaRPr lang="en-US" dirty="0"/>
          </a:p>
        </p:txBody>
      </p:sp>
      <p:sp>
        <p:nvSpPr>
          <p:cNvPr id="10" name="Text Placeholder 9">
            <a:extLst>
              <a:ext uri="{FF2B5EF4-FFF2-40B4-BE49-F238E27FC236}">
                <a16:creationId xmlns:a16="http://schemas.microsoft.com/office/drawing/2014/main" id="{5EB0A889-8E64-8B96-CF2F-85B11810B1B5}"/>
              </a:ext>
            </a:extLst>
          </p:cNvPr>
          <p:cNvSpPr>
            <a:spLocks noGrp="1"/>
          </p:cNvSpPr>
          <p:nvPr>
            <p:ph type="body" sz="half" idx="19"/>
          </p:nvPr>
        </p:nvSpPr>
        <p:spPr/>
        <p:txBody>
          <a:bodyPr/>
          <a:lstStyle/>
          <a:p>
            <a:r>
              <a:rPr lang="en-US" dirty="0" smtClean="0"/>
              <a:t>Implement Meta-skills</a:t>
            </a:r>
            <a:endParaRPr lang="en-US" dirty="0"/>
          </a:p>
        </p:txBody>
      </p:sp>
      <p:sp>
        <p:nvSpPr>
          <p:cNvPr id="11" name="Text Placeholder 10">
            <a:extLst>
              <a:ext uri="{FF2B5EF4-FFF2-40B4-BE49-F238E27FC236}">
                <a16:creationId xmlns:a16="http://schemas.microsoft.com/office/drawing/2014/main" id="{6E7F2F51-7F38-B8C2-A683-8AD7F6F2D403}"/>
              </a:ext>
            </a:extLst>
          </p:cNvPr>
          <p:cNvSpPr>
            <a:spLocks noGrp="1"/>
          </p:cNvSpPr>
          <p:nvPr>
            <p:ph type="body" sz="half" idx="20"/>
          </p:nvPr>
        </p:nvSpPr>
        <p:spPr/>
        <p:txBody>
          <a:bodyPr/>
          <a:lstStyle/>
          <a:p>
            <a:r>
              <a:rPr lang="en-US" dirty="0" smtClean="0"/>
              <a:t>Develop the effective use of Learning Intentions  and Success Criteria in all lessons.</a:t>
            </a:r>
            <a:endParaRPr lang="en-US" dirty="0"/>
          </a:p>
        </p:txBody>
      </p:sp>
      <p:sp>
        <p:nvSpPr>
          <p:cNvPr id="12" name="Text Placeholder 11">
            <a:extLst>
              <a:ext uri="{FF2B5EF4-FFF2-40B4-BE49-F238E27FC236}">
                <a16:creationId xmlns:a16="http://schemas.microsoft.com/office/drawing/2014/main" id="{CE8ACAB3-2DAB-382F-CA4B-D8C7CB2F6738}"/>
              </a:ext>
            </a:extLst>
          </p:cNvPr>
          <p:cNvSpPr>
            <a:spLocks noGrp="1"/>
          </p:cNvSpPr>
          <p:nvPr>
            <p:ph type="body" sz="half" idx="22"/>
          </p:nvPr>
        </p:nvSpPr>
        <p:spPr/>
        <p:txBody>
          <a:bodyPr/>
          <a:lstStyle/>
          <a:p>
            <a:r>
              <a:rPr lang="en-US" dirty="0" smtClean="0"/>
              <a:t>staff</a:t>
            </a:r>
            <a:endParaRPr lang="en-US" dirty="0"/>
          </a:p>
        </p:txBody>
      </p:sp>
      <p:sp>
        <p:nvSpPr>
          <p:cNvPr id="13" name="Text Placeholder 12">
            <a:extLst>
              <a:ext uri="{FF2B5EF4-FFF2-40B4-BE49-F238E27FC236}">
                <a16:creationId xmlns:a16="http://schemas.microsoft.com/office/drawing/2014/main" id="{06C16498-BF1A-08AE-2714-76947C3B5CF7}"/>
              </a:ext>
            </a:extLst>
          </p:cNvPr>
          <p:cNvSpPr>
            <a:spLocks noGrp="1"/>
          </p:cNvSpPr>
          <p:nvPr>
            <p:ph type="body" sz="half" idx="23"/>
          </p:nvPr>
        </p:nvSpPr>
        <p:spPr/>
        <p:txBody>
          <a:bodyPr/>
          <a:lstStyle/>
          <a:p>
            <a:r>
              <a:rPr lang="en-US" dirty="0" smtClean="0"/>
              <a:t>October 2024</a:t>
            </a:r>
            <a:endParaRPr lang="en-US" dirty="0"/>
          </a:p>
        </p:txBody>
      </p:sp>
      <p:sp>
        <p:nvSpPr>
          <p:cNvPr id="14" name="Text Placeholder 13">
            <a:extLst>
              <a:ext uri="{FF2B5EF4-FFF2-40B4-BE49-F238E27FC236}">
                <a16:creationId xmlns:a16="http://schemas.microsoft.com/office/drawing/2014/main" id="{8F99C01C-6C55-20C2-D881-A447AE89714A}"/>
              </a:ext>
            </a:extLst>
          </p:cNvPr>
          <p:cNvSpPr>
            <a:spLocks noGrp="1"/>
          </p:cNvSpPr>
          <p:nvPr>
            <p:ph type="body" sz="half" idx="24"/>
          </p:nvPr>
        </p:nvSpPr>
        <p:spPr/>
        <p:txBody>
          <a:bodyPr/>
          <a:lstStyle/>
          <a:p>
            <a:r>
              <a:rPr lang="en-US" dirty="0" smtClean="0"/>
              <a:t>All Staff will be using LI and SC throughout lesson, these are co-created and referred to throughout the lesson.</a:t>
            </a:r>
            <a:endParaRPr lang="en-US" dirty="0"/>
          </a:p>
        </p:txBody>
      </p:sp>
      <p:sp>
        <p:nvSpPr>
          <p:cNvPr id="15" name="Text Placeholder 14">
            <a:extLst>
              <a:ext uri="{FF2B5EF4-FFF2-40B4-BE49-F238E27FC236}">
                <a16:creationId xmlns:a16="http://schemas.microsoft.com/office/drawing/2014/main" id="{F5DCBA5A-2539-4652-C8DC-05AB80B265A9}"/>
              </a:ext>
            </a:extLst>
          </p:cNvPr>
          <p:cNvSpPr>
            <a:spLocks noGrp="1"/>
          </p:cNvSpPr>
          <p:nvPr>
            <p:ph type="body" sz="half" idx="25"/>
          </p:nvPr>
        </p:nvSpPr>
        <p:spPr/>
        <p:txBody>
          <a:bodyPr/>
          <a:lstStyle/>
          <a:p>
            <a:endParaRPr lang="en-US" dirty="0"/>
          </a:p>
        </p:txBody>
      </p:sp>
      <p:sp>
        <p:nvSpPr>
          <p:cNvPr id="16" name="Text Placeholder 15">
            <a:extLst>
              <a:ext uri="{FF2B5EF4-FFF2-40B4-BE49-F238E27FC236}">
                <a16:creationId xmlns:a16="http://schemas.microsoft.com/office/drawing/2014/main" id="{51853334-850C-24D6-0387-3CCA88900505}"/>
              </a:ext>
            </a:extLst>
          </p:cNvPr>
          <p:cNvSpPr>
            <a:spLocks noGrp="1"/>
          </p:cNvSpPr>
          <p:nvPr>
            <p:ph type="body" sz="half" idx="26"/>
          </p:nvPr>
        </p:nvSpPr>
        <p:spPr/>
        <p:txBody>
          <a:bodyPr/>
          <a:lstStyle/>
          <a:p>
            <a:r>
              <a:rPr lang="en-US" dirty="0" smtClean="0"/>
              <a:t>Establish a consistent approach in the use of Formative Assessment Strategies to capture pupils understanding </a:t>
            </a:r>
            <a:endParaRPr lang="en-US" dirty="0"/>
          </a:p>
        </p:txBody>
      </p:sp>
      <p:sp>
        <p:nvSpPr>
          <p:cNvPr id="17" name="Text Placeholder 16">
            <a:extLst>
              <a:ext uri="{FF2B5EF4-FFF2-40B4-BE49-F238E27FC236}">
                <a16:creationId xmlns:a16="http://schemas.microsoft.com/office/drawing/2014/main" id="{C5D3292F-FADF-068E-58B3-61516C2335EA}"/>
              </a:ext>
            </a:extLst>
          </p:cNvPr>
          <p:cNvSpPr>
            <a:spLocks noGrp="1"/>
          </p:cNvSpPr>
          <p:nvPr>
            <p:ph type="body" sz="half" idx="27"/>
          </p:nvPr>
        </p:nvSpPr>
        <p:spPr/>
        <p:txBody>
          <a:bodyPr/>
          <a:lstStyle/>
          <a:p>
            <a:r>
              <a:rPr lang="en-US" dirty="0" smtClean="0"/>
              <a:t>Staff	</a:t>
            </a:r>
            <a:endParaRPr lang="en-US" dirty="0"/>
          </a:p>
        </p:txBody>
      </p:sp>
      <p:sp>
        <p:nvSpPr>
          <p:cNvPr id="18" name="Text Placeholder 17">
            <a:extLst>
              <a:ext uri="{FF2B5EF4-FFF2-40B4-BE49-F238E27FC236}">
                <a16:creationId xmlns:a16="http://schemas.microsoft.com/office/drawing/2014/main" id="{FAB96571-EA20-4731-4863-351B3D601B25}"/>
              </a:ext>
            </a:extLst>
          </p:cNvPr>
          <p:cNvSpPr>
            <a:spLocks noGrp="1"/>
          </p:cNvSpPr>
          <p:nvPr>
            <p:ph type="body" sz="half" idx="28"/>
          </p:nvPr>
        </p:nvSpPr>
        <p:spPr/>
        <p:txBody>
          <a:bodyPr/>
          <a:lstStyle/>
          <a:p>
            <a:r>
              <a:rPr lang="en-US" dirty="0" smtClean="0"/>
              <a:t>September 2024</a:t>
            </a:r>
            <a:endParaRPr lang="en-US" dirty="0"/>
          </a:p>
        </p:txBody>
      </p:sp>
      <p:sp>
        <p:nvSpPr>
          <p:cNvPr id="19" name="Text Placeholder 18">
            <a:extLst>
              <a:ext uri="{FF2B5EF4-FFF2-40B4-BE49-F238E27FC236}">
                <a16:creationId xmlns:a16="http://schemas.microsoft.com/office/drawing/2014/main" id="{C931BDF0-42CF-4869-98AD-4047951C061E}"/>
              </a:ext>
            </a:extLst>
          </p:cNvPr>
          <p:cNvSpPr>
            <a:spLocks noGrp="1"/>
          </p:cNvSpPr>
          <p:nvPr>
            <p:ph type="body" sz="half" idx="29"/>
          </p:nvPr>
        </p:nvSpPr>
        <p:spPr/>
        <p:txBody>
          <a:bodyPr/>
          <a:lstStyle/>
          <a:p>
            <a:r>
              <a:rPr lang="en-US" dirty="0" smtClean="0"/>
              <a:t>Revisit the toolkit, select 4 FA strategies and utilize these on a daily basis .</a:t>
            </a:r>
            <a:endParaRPr lang="en-US" dirty="0"/>
          </a:p>
        </p:txBody>
      </p:sp>
      <p:sp>
        <p:nvSpPr>
          <p:cNvPr id="20" name="Text Placeholder 19">
            <a:extLst>
              <a:ext uri="{FF2B5EF4-FFF2-40B4-BE49-F238E27FC236}">
                <a16:creationId xmlns:a16="http://schemas.microsoft.com/office/drawing/2014/main" id="{CCB460F1-1532-C25C-EFC5-EEA5C9FE1C70}"/>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799AB45F-DE28-A744-71CC-7332229A3552}"/>
              </a:ext>
            </a:extLst>
          </p:cNvPr>
          <p:cNvSpPr>
            <a:spLocks noGrp="1"/>
          </p:cNvSpPr>
          <p:nvPr>
            <p:ph type="body" sz="half" idx="31"/>
          </p:nvPr>
        </p:nvSpPr>
        <p:spPr/>
        <p:txBody>
          <a:bodyPr/>
          <a:lstStyle/>
          <a:p>
            <a:r>
              <a:rPr lang="en-US" dirty="0"/>
              <a:t>Evaluate the use of highly skilled questioning throughout lessons. Develop a consistency in approach and expectation,</a:t>
            </a:r>
          </a:p>
        </p:txBody>
      </p:sp>
      <p:sp>
        <p:nvSpPr>
          <p:cNvPr id="22" name="Text Placeholder 21">
            <a:extLst>
              <a:ext uri="{FF2B5EF4-FFF2-40B4-BE49-F238E27FC236}">
                <a16:creationId xmlns:a16="http://schemas.microsoft.com/office/drawing/2014/main" id="{AD20C2AB-8550-F343-C0D3-E0AEBCB94A04}"/>
              </a:ext>
            </a:extLst>
          </p:cNvPr>
          <p:cNvSpPr>
            <a:spLocks noGrp="1"/>
          </p:cNvSpPr>
          <p:nvPr>
            <p:ph type="body" sz="half" idx="32"/>
          </p:nvPr>
        </p:nvSpPr>
        <p:spPr/>
        <p:txBody>
          <a:bodyPr/>
          <a:lstStyle/>
          <a:p>
            <a:r>
              <a:rPr lang="en-US" dirty="0" smtClean="0"/>
              <a:t>Staff</a:t>
            </a:r>
            <a:r>
              <a:rPr lang="en-US" dirty="0" smtClean="0"/>
              <a:t>	</a:t>
            </a:r>
            <a:endParaRPr lang="en-US" dirty="0"/>
          </a:p>
        </p:txBody>
      </p:sp>
      <p:sp>
        <p:nvSpPr>
          <p:cNvPr id="23" name="Text Placeholder 22">
            <a:extLst>
              <a:ext uri="{FF2B5EF4-FFF2-40B4-BE49-F238E27FC236}">
                <a16:creationId xmlns:a16="http://schemas.microsoft.com/office/drawing/2014/main" id="{49B61229-9E83-9FD5-B710-7350A0FC5B81}"/>
              </a:ext>
            </a:extLst>
          </p:cNvPr>
          <p:cNvSpPr>
            <a:spLocks noGrp="1"/>
          </p:cNvSpPr>
          <p:nvPr>
            <p:ph type="body" sz="half" idx="33"/>
          </p:nvPr>
        </p:nvSpPr>
        <p:spPr/>
        <p:txBody>
          <a:bodyPr/>
          <a:lstStyle/>
          <a:p>
            <a:r>
              <a:rPr lang="en-US" dirty="0" smtClean="0"/>
              <a:t>November 2024</a:t>
            </a:r>
            <a:endParaRPr lang="en-US" dirty="0"/>
          </a:p>
        </p:txBody>
      </p:sp>
      <p:sp>
        <p:nvSpPr>
          <p:cNvPr id="24" name="Text Placeholder 23">
            <a:extLst>
              <a:ext uri="{FF2B5EF4-FFF2-40B4-BE49-F238E27FC236}">
                <a16:creationId xmlns:a16="http://schemas.microsoft.com/office/drawing/2014/main" id="{D44C7673-2F9E-D9DE-4A33-F4C8A3A2172A}"/>
              </a:ext>
            </a:extLst>
          </p:cNvPr>
          <p:cNvSpPr>
            <a:spLocks noGrp="1"/>
          </p:cNvSpPr>
          <p:nvPr>
            <p:ph type="body" sz="half" idx="34"/>
          </p:nvPr>
        </p:nvSpPr>
        <p:spPr/>
        <p:txBody>
          <a:bodyPr/>
          <a:lstStyle/>
          <a:p>
            <a:r>
              <a:rPr lang="en-US" dirty="0" smtClean="0"/>
              <a:t>All teaching staff utilize CAT session to undertake an education sprint. Each staff member must capture plan and reflection.</a:t>
            </a:r>
            <a:endParaRPr lang="en-US" dirty="0"/>
          </a:p>
        </p:txBody>
      </p:sp>
      <p:sp>
        <p:nvSpPr>
          <p:cNvPr id="25" name="Text Placeholder 24">
            <a:extLst>
              <a:ext uri="{FF2B5EF4-FFF2-40B4-BE49-F238E27FC236}">
                <a16:creationId xmlns:a16="http://schemas.microsoft.com/office/drawing/2014/main" id="{C2C3B8EB-0F85-F213-CE66-8AAA17BD825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A9FA8C88-5CE8-FD8D-3F58-1DEB6C30FBB6}"/>
              </a:ext>
            </a:extLst>
          </p:cNvPr>
          <p:cNvSpPr>
            <a:spLocks noGrp="1"/>
          </p:cNvSpPr>
          <p:nvPr>
            <p:ph type="body" sz="half" idx="36"/>
          </p:nvPr>
        </p:nvSpPr>
        <p:spPr/>
        <p:txBody>
          <a:bodyPr/>
          <a:lstStyle/>
          <a:p>
            <a:r>
              <a:rPr lang="en-US" dirty="0" smtClean="0"/>
              <a:t>Differentiation will be evident in both planning and delivery of most lessons across all stages.</a:t>
            </a:r>
            <a:endParaRPr lang="en-US" dirty="0"/>
          </a:p>
        </p:txBody>
      </p:sp>
      <p:sp>
        <p:nvSpPr>
          <p:cNvPr id="27" name="Text Placeholder 26">
            <a:extLst>
              <a:ext uri="{FF2B5EF4-FFF2-40B4-BE49-F238E27FC236}">
                <a16:creationId xmlns:a16="http://schemas.microsoft.com/office/drawing/2014/main" id="{357C9D38-1C59-A3B8-4A32-50F45C80DCE2}"/>
              </a:ext>
            </a:extLst>
          </p:cNvPr>
          <p:cNvSpPr>
            <a:spLocks noGrp="1"/>
          </p:cNvSpPr>
          <p:nvPr>
            <p:ph type="body" sz="half" idx="37"/>
          </p:nvPr>
        </p:nvSpPr>
        <p:spPr/>
        <p:txBody>
          <a:bodyPr/>
          <a:lstStyle/>
          <a:p>
            <a:r>
              <a:rPr lang="en-US" dirty="0" smtClean="0"/>
              <a:t>Staff</a:t>
            </a:r>
            <a:endParaRPr lang="en-US" dirty="0"/>
          </a:p>
        </p:txBody>
      </p:sp>
      <p:sp>
        <p:nvSpPr>
          <p:cNvPr id="28" name="Text Placeholder 27">
            <a:extLst>
              <a:ext uri="{FF2B5EF4-FFF2-40B4-BE49-F238E27FC236}">
                <a16:creationId xmlns:a16="http://schemas.microsoft.com/office/drawing/2014/main" id="{C42D140A-8386-D5DC-96E7-95FA7652D0FD}"/>
              </a:ext>
            </a:extLst>
          </p:cNvPr>
          <p:cNvSpPr>
            <a:spLocks noGrp="1"/>
          </p:cNvSpPr>
          <p:nvPr>
            <p:ph type="body" sz="half" idx="38"/>
          </p:nvPr>
        </p:nvSpPr>
        <p:spPr/>
        <p:txBody>
          <a:bodyPr/>
          <a:lstStyle/>
          <a:p>
            <a:r>
              <a:rPr lang="en-US" dirty="0" smtClean="0"/>
              <a:t>November </a:t>
            </a:r>
            <a:r>
              <a:rPr lang="en-US" dirty="0" smtClean="0"/>
              <a:t>2024</a:t>
            </a:r>
            <a:endParaRPr lang="en-US" dirty="0"/>
          </a:p>
        </p:txBody>
      </p:sp>
      <p:sp>
        <p:nvSpPr>
          <p:cNvPr id="29" name="Text Placeholder 28">
            <a:extLst>
              <a:ext uri="{FF2B5EF4-FFF2-40B4-BE49-F238E27FC236}">
                <a16:creationId xmlns:a16="http://schemas.microsoft.com/office/drawing/2014/main" id="{5B89A65D-DF01-FF51-F1ED-8C30422596AD}"/>
              </a:ext>
            </a:extLst>
          </p:cNvPr>
          <p:cNvSpPr>
            <a:spLocks noGrp="1"/>
          </p:cNvSpPr>
          <p:nvPr>
            <p:ph type="body" sz="half" idx="39"/>
          </p:nvPr>
        </p:nvSpPr>
        <p:spPr/>
        <p:txBody>
          <a:bodyPr/>
          <a:lstStyle/>
          <a:p>
            <a:r>
              <a:rPr lang="en-US" dirty="0" smtClean="0"/>
              <a:t>Through consistent, High quality QA, all teaching staff will be supported to plan for clear differentiated groups.</a:t>
            </a:r>
            <a:endParaRPr lang="en-US" dirty="0"/>
          </a:p>
        </p:txBody>
      </p:sp>
      <p:sp>
        <p:nvSpPr>
          <p:cNvPr id="30" name="Text Placeholder 29">
            <a:extLst>
              <a:ext uri="{FF2B5EF4-FFF2-40B4-BE49-F238E27FC236}">
                <a16:creationId xmlns:a16="http://schemas.microsoft.com/office/drawing/2014/main" id="{76DEDC30-34ED-AAFB-0FA4-CB818A8B6C42}"/>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4A96EF32-44A1-43BD-719B-F6FA189D4ED0}"/>
              </a:ext>
            </a:extLst>
          </p:cNvPr>
          <p:cNvSpPr>
            <a:spLocks noGrp="1"/>
          </p:cNvSpPr>
          <p:nvPr>
            <p:ph type="body" sz="half" idx="41"/>
          </p:nvPr>
        </p:nvSpPr>
        <p:spPr/>
        <p:txBody>
          <a:bodyPr/>
          <a:lstStyle/>
          <a:p>
            <a:r>
              <a:rPr lang="en-US" dirty="0" smtClean="0"/>
              <a:t>Agile Curriculum - Undertake </a:t>
            </a:r>
            <a:r>
              <a:rPr lang="en-US" dirty="0"/>
              <a:t>professional study to establish an agile curriculum designed the meet the needs of all learners</a:t>
            </a:r>
          </a:p>
          <a:p>
            <a:endParaRPr lang="en-US" dirty="0"/>
          </a:p>
        </p:txBody>
      </p:sp>
      <p:sp>
        <p:nvSpPr>
          <p:cNvPr id="32" name="Text Placeholder 31">
            <a:extLst>
              <a:ext uri="{FF2B5EF4-FFF2-40B4-BE49-F238E27FC236}">
                <a16:creationId xmlns:a16="http://schemas.microsoft.com/office/drawing/2014/main" id="{BCC64D2D-0359-998F-E7F7-79499D7B2A0E}"/>
              </a:ext>
            </a:extLst>
          </p:cNvPr>
          <p:cNvSpPr>
            <a:spLocks noGrp="1"/>
          </p:cNvSpPr>
          <p:nvPr>
            <p:ph type="body" sz="half" idx="42"/>
          </p:nvPr>
        </p:nvSpPr>
        <p:spPr/>
        <p:txBody>
          <a:bodyPr/>
          <a:lstStyle/>
          <a:p>
            <a:r>
              <a:rPr lang="en-US" dirty="0" smtClean="0"/>
              <a:t>Staff</a:t>
            </a:r>
            <a:endParaRPr lang="en-US" dirty="0"/>
          </a:p>
        </p:txBody>
      </p:sp>
      <p:sp>
        <p:nvSpPr>
          <p:cNvPr id="33" name="Text Placeholder 32">
            <a:extLst>
              <a:ext uri="{FF2B5EF4-FFF2-40B4-BE49-F238E27FC236}">
                <a16:creationId xmlns:a16="http://schemas.microsoft.com/office/drawing/2014/main" id="{E0174E60-7F0A-F104-489E-420D8F3BA855}"/>
              </a:ext>
            </a:extLst>
          </p:cNvPr>
          <p:cNvSpPr>
            <a:spLocks noGrp="1"/>
          </p:cNvSpPr>
          <p:nvPr>
            <p:ph type="body" sz="half" idx="43"/>
          </p:nvPr>
        </p:nvSpPr>
        <p:spPr>
          <a:xfrm>
            <a:off x="6962277" y="5721499"/>
            <a:ext cx="858590" cy="148359"/>
          </a:xfrm>
        </p:spPr>
        <p:txBody>
          <a:bodyPr/>
          <a:lstStyle/>
          <a:p>
            <a:r>
              <a:rPr lang="en-US" dirty="0" smtClean="0"/>
              <a:t>Novemb</a:t>
            </a:r>
            <a:r>
              <a:rPr lang="en-US" dirty="0" smtClean="0"/>
              <a:t>er </a:t>
            </a:r>
            <a:r>
              <a:rPr lang="en-US" dirty="0" smtClean="0"/>
              <a:t>2024</a:t>
            </a:r>
            <a:endParaRPr lang="en-US" dirty="0"/>
          </a:p>
        </p:txBody>
      </p:sp>
      <p:sp>
        <p:nvSpPr>
          <p:cNvPr id="34" name="Text Placeholder 33">
            <a:extLst>
              <a:ext uri="{FF2B5EF4-FFF2-40B4-BE49-F238E27FC236}">
                <a16:creationId xmlns:a16="http://schemas.microsoft.com/office/drawing/2014/main" id="{EE807972-088D-24FA-B5F7-5A4B6024947D}"/>
              </a:ext>
            </a:extLst>
          </p:cNvPr>
          <p:cNvSpPr>
            <a:spLocks noGrp="1"/>
          </p:cNvSpPr>
          <p:nvPr>
            <p:ph type="body" sz="half" idx="44"/>
          </p:nvPr>
        </p:nvSpPr>
        <p:spPr/>
        <p:txBody>
          <a:bodyPr/>
          <a:lstStyle/>
          <a:p>
            <a:r>
              <a:rPr lang="en-US" dirty="0"/>
              <a:t>Developed curriculum which is responsive to learners needs and contextualized to their environment.</a:t>
            </a:r>
          </a:p>
        </p:txBody>
      </p:sp>
      <p:sp>
        <p:nvSpPr>
          <p:cNvPr id="35" name="Text Placeholder 34">
            <a:extLst>
              <a:ext uri="{FF2B5EF4-FFF2-40B4-BE49-F238E27FC236}">
                <a16:creationId xmlns:a16="http://schemas.microsoft.com/office/drawing/2014/main" id="{5C7D60AC-3487-F516-C095-390DE8FC082B}"/>
              </a:ext>
            </a:extLst>
          </p:cNvPr>
          <p:cNvSpPr>
            <a:spLocks noGrp="1"/>
          </p:cNvSpPr>
          <p:nvPr>
            <p:ph type="body" sz="half" idx="45"/>
          </p:nvPr>
        </p:nvSpPr>
        <p:spPr/>
        <p:txBody>
          <a:bodyPr/>
          <a:lstStyle/>
          <a:p>
            <a:endParaRPr lang="en-US"/>
          </a:p>
        </p:txBody>
      </p:sp>
      <p:pic>
        <p:nvPicPr>
          <p:cNvPr id="3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a:xfrm>
            <a:off x="490538" y="188913"/>
            <a:ext cx="523875" cy="446087"/>
          </a:xfrm>
        </p:spPr>
      </p:pic>
    </p:spTree>
    <p:extLst>
      <p:ext uri="{BB962C8B-B14F-4D97-AF65-F5344CB8AC3E}">
        <p14:creationId xmlns:p14="http://schemas.microsoft.com/office/powerpoint/2010/main" val="47086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1277-D2A5-1E3C-A304-00A1AB30577F}"/>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003DB2B4-66B8-D652-33CD-B5B5CDDED430}"/>
              </a:ext>
            </a:extLst>
          </p:cNvPr>
          <p:cNvSpPr>
            <a:spLocks noGrp="1"/>
          </p:cNvSpPr>
          <p:nvPr>
            <p:ph type="body" sz="half" idx="12"/>
          </p:nvPr>
        </p:nvSpPr>
        <p:spPr/>
        <p:txBody>
          <a:bodyPr/>
          <a:lstStyle/>
          <a:p>
            <a:r>
              <a:rPr lang="en-US" dirty="0"/>
              <a:t>All learners experience engaging, high quality learning delivered through a meaningful and relevant context. Learning is underpinned with high quality questioning and a robust Quality Assurance process. </a:t>
            </a:r>
          </a:p>
          <a:p>
            <a:endParaRPr lang="en-US" dirty="0"/>
          </a:p>
        </p:txBody>
      </p:sp>
      <p:sp>
        <p:nvSpPr>
          <p:cNvPr id="5" name="Text Placeholder 4">
            <a:extLst>
              <a:ext uri="{FF2B5EF4-FFF2-40B4-BE49-F238E27FC236}">
                <a16:creationId xmlns:a16="http://schemas.microsoft.com/office/drawing/2014/main" id="{F9F8D7AB-1202-C1E2-C27E-107E3EAEEE7D}"/>
              </a:ext>
            </a:extLst>
          </p:cNvPr>
          <p:cNvSpPr>
            <a:spLocks noGrp="1"/>
          </p:cNvSpPr>
          <p:nvPr>
            <p:ph type="body" sz="half" idx="14"/>
          </p:nvPr>
        </p:nvSpPr>
        <p:spPr/>
        <p:txBody>
          <a:bodyPr/>
          <a:lstStyle/>
          <a:p>
            <a:r>
              <a:rPr lang="en-US" dirty="0"/>
              <a:t>2024-2025</a:t>
            </a:r>
          </a:p>
          <a:p>
            <a:endParaRPr lang="en-US" dirty="0"/>
          </a:p>
        </p:txBody>
      </p:sp>
      <p:sp>
        <p:nvSpPr>
          <p:cNvPr id="6" name="Text Placeholder 5">
            <a:extLst>
              <a:ext uri="{FF2B5EF4-FFF2-40B4-BE49-F238E27FC236}">
                <a16:creationId xmlns:a16="http://schemas.microsoft.com/office/drawing/2014/main" id="{DAB9D981-E5F0-F865-DE03-3027A6D44E53}"/>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E18AE270-F3F0-5593-45DE-2A3BC46133FA}"/>
              </a:ext>
            </a:extLst>
          </p:cNvPr>
          <p:cNvSpPr>
            <a:spLocks noGrp="1"/>
          </p:cNvSpPr>
          <p:nvPr>
            <p:ph type="body" sz="half" idx="16"/>
          </p:nvPr>
        </p:nvSpPr>
        <p:spPr/>
        <p:txBody>
          <a:bodyPr/>
          <a:lstStyle/>
          <a:p>
            <a:endParaRPr lang="en-US"/>
          </a:p>
        </p:txBody>
      </p:sp>
      <p:sp>
        <p:nvSpPr>
          <p:cNvPr id="8" name="Text Placeholder 7">
            <a:extLst>
              <a:ext uri="{FF2B5EF4-FFF2-40B4-BE49-F238E27FC236}">
                <a16:creationId xmlns:a16="http://schemas.microsoft.com/office/drawing/2014/main" id="{5988EBAD-00B2-E623-E517-6299F34FD39F}"/>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9802FDB8-3173-B3D6-4E2F-98686D24B01E}"/>
              </a:ext>
            </a:extLst>
          </p:cNvPr>
          <p:cNvSpPr>
            <a:spLocks noGrp="1"/>
          </p:cNvSpPr>
          <p:nvPr>
            <p:ph type="body" sz="half" idx="18"/>
          </p:nvPr>
        </p:nvSpPr>
        <p:spPr/>
        <p:txBody>
          <a:bodyPr/>
          <a:lstStyle/>
          <a:p>
            <a:endParaRPr lang="en-US"/>
          </a:p>
        </p:txBody>
      </p:sp>
      <p:sp>
        <p:nvSpPr>
          <p:cNvPr id="10" name="Text Placeholder 9">
            <a:extLst>
              <a:ext uri="{FF2B5EF4-FFF2-40B4-BE49-F238E27FC236}">
                <a16:creationId xmlns:a16="http://schemas.microsoft.com/office/drawing/2014/main" id="{7E70F198-A8D3-60DF-7BD4-483EB8AF857B}"/>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76D1C1F9-4C95-0C91-993D-9DEE916F836C}"/>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6C1FB90C-54AE-D671-89CA-9FFA140CD34C}"/>
              </a:ext>
            </a:extLst>
          </p:cNvPr>
          <p:cNvSpPr>
            <a:spLocks noGrp="1"/>
          </p:cNvSpPr>
          <p:nvPr>
            <p:ph type="body" sz="half" idx="22"/>
          </p:nvPr>
        </p:nvSpPr>
        <p:spPr/>
        <p:txBody>
          <a:bodyPr/>
          <a:lstStyle/>
          <a:p>
            <a:endParaRPr lang="en-US"/>
          </a:p>
        </p:txBody>
      </p:sp>
      <p:sp>
        <p:nvSpPr>
          <p:cNvPr id="13" name="Text Placeholder 12">
            <a:extLst>
              <a:ext uri="{FF2B5EF4-FFF2-40B4-BE49-F238E27FC236}">
                <a16:creationId xmlns:a16="http://schemas.microsoft.com/office/drawing/2014/main" id="{DDD6CC66-B866-BA24-412D-C4B1BA621A7F}"/>
              </a:ext>
            </a:extLst>
          </p:cNvPr>
          <p:cNvSpPr>
            <a:spLocks noGrp="1"/>
          </p:cNvSpPr>
          <p:nvPr>
            <p:ph type="body" sz="half" idx="23"/>
          </p:nvPr>
        </p:nvSpPr>
        <p:spPr/>
        <p:txBody>
          <a:bodyPr/>
          <a:lstStyle/>
          <a:p>
            <a:endParaRPr lang="en-US"/>
          </a:p>
        </p:txBody>
      </p:sp>
      <p:sp>
        <p:nvSpPr>
          <p:cNvPr id="14" name="Text Placeholder 13">
            <a:extLst>
              <a:ext uri="{FF2B5EF4-FFF2-40B4-BE49-F238E27FC236}">
                <a16:creationId xmlns:a16="http://schemas.microsoft.com/office/drawing/2014/main" id="{D64E9D14-A012-156E-BF97-5D0038E1E0F4}"/>
              </a:ext>
            </a:extLst>
          </p:cNvPr>
          <p:cNvSpPr>
            <a:spLocks noGrp="1"/>
          </p:cNvSpPr>
          <p:nvPr>
            <p:ph type="body" sz="half" idx="24"/>
          </p:nvPr>
        </p:nvSpPr>
        <p:spPr/>
        <p:txBody>
          <a:bodyPr/>
          <a:lstStyle/>
          <a:p>
            <a:endParaRPr lang="en-US"/>
          </a:p>
        </p:txBody>
      </p:sp>
      <p:sp>
        <p:nvSpPr>
          <p:cNvPr id="15" name="Text Placeholder 14">
            <a:extLst>
              <a:ext uri="{FF2B5EF4-FFF2-40B4-BE49-F238E27FC236}">
                <a16:creationId xmlns:a16="http://schemas.microsoft.com/office/drawing/2014/main" id="{81B46CE0-749E-24D5-C829-55E1D5785577}"/>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54996A64-22F9-FD90-BB6A-2D3B301A9D7C}"/>
              </a:ext>
            </a:extLst>
          </p:cNvPr>
          <p:cNvSpPr>
            <a:spLocks noGrp="1"/>
          </p:cNvSpPr>
          <p:nvPr>
            <p:ph type="body" sz="half" idx="26"/>
          </p:nvPr>
        </p:nvSpPr>
        <p:spPr/>
        <p:txBody>
          <a:bodyPr/>
          <a:lstStyle/>
          <a:p>
            <a:endParaRPr lang="en-US"/>
          </a:p>
        </p:txBody>
      </p:sp>
      <p:sp>
        <p:nvSpPr>
          <p:cNvPr id="17" name="Text Placeholder 16">
            <a:extLst>
              <a:ext uri="{FF2B5EF4-FFF2-40B4-BE49-F238E27FC236}">
                <a16:creationId xmlns:a16="http://schemas.microsoft.com/office/drawing/2014/main" id="{27D6536C-3A4A-0534-CB40-C4D6A0C5C1AD}"/>
              </a:ext>
            </a:extLst>
          </p:cNvPr>
          <p:cNvSpPr>
            <a:spLocks noGrp="1"/>
          </p:cNvSpPr>
          <p:nvPr>
            <p:ph type="body" sz="half" idx="27"/>
          </p:nvPr>
        </p:nvSpPr>
        <p:spPr/>
        <p:txBody>
          <a:bodyPr/>
          <a:lstStyle/>
          <a:p>
            <a:endParaRPr lang="en-US"/>
          </a:p>
        </p:txBody>
      </p:sp>
      <p:sp>
        <p:nvSpPr>
          <p:cNvPr id="18" name="Text Placeholder 17">
            <a:extLst>
              <a:ext uri="{FF2B5EF4-FFF2-40B4-BE49-F238E27FC236}">
                <a16:creationId xmlns:a16="http://schemas.microsoft.com/office/drawing/2014/main" id="{BC54BD69-84E0-B505-25FA-A6934B2D126A}"/>
              </a:ext>
            </a:extLst>
          </p:cNvPr>
          <p:cNvSpPr>
            <a:spLocks noGrp="1"/>
          </p:cNvSpPr>
          <p:nvPr>
            <p:ph type="body" sz="half" idx="28"/>
          </p:nvPr>
        </p:nvSpPr>
        <p:spPr/>
        <p:txBody>
          <a:bodyPr/>
          <a:lstStyle/>
          <a:p>
            <a:endParaRPr lang="en-US"/>
          </a:p>
        </p:txBody>
      </p:sp>
      <p:sp>
        <p:nvSpPr>
          <p:cNvPr id="19" name="Text Placeholder 18">
            <a:extLst>
              <a:ext uri="{FF2B5EF4-FFF2-40B4-BE49-F238E27FC236}">
                <a16:creationId xmlns:a16="http://schemas.microsoft.com/office/drawing/2014/main" id="{EBEEF80D-082F-B076-0F42-19D89E961103}"/>
              </a:ext>
            </a:extLst>
          </p:cNvPr>
          <p:cNvSpPr>
            <a:spLocks noGrp="1"/>
          </p:cNvSpPr>
          <p:nvPr>
            <p:ph type="body" sz="half" idx="29"/>
          </p:nvPr>
        </p:nvSpPr>
        <p:spPr/>
        <p:txBody>
          <a:bodyPr/>
          <a:lstStyle/>
          <a:p>
            <a:endParaRPr lang="en-US"/>
          </a:p>
        </p:txBody>
      </p:sp>
      <p:sp>
        <p:nvSpPr>
          <p:cNvPr id="20" name="Text Placeholder 19">
            <a:extLst>
              <a:ext uri="{FF2B5EF4-FFF2-40B4-BE49-F238E27FC236}">
                <a16:creationId xmlns:a16="http://schemas.microsoft.com/office/drawing/2014/main" id="{200832A6-1A78-FFBE-6BFF-C0E7C74623D0}"/>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ABC7C3B9-811C-A23C-28FF-925DB4B5E227}"/>
              </a:ext>
            </a:extLst>
          </p:cNvPr>
          <p:cNvSpPr>
            <a:spLocks noGrp="1"/>
          </p:cNvSpPr>
          <p:nvPr>
            <p:ph type="body" sz="half" idx="31"/>
          </p:nvPr>
        </p:nvSpPr>
        <p:spPr/>
        <p:txBody>
          <a:bodyPr/>
          <a:lstStyle/>
          <a:p>
            <a:endParaRPr lang="en-US"/>
          </a:p>
        </p:txBody>
      </p:sp>
      <p:sp>
        <p:nvSpPr>
          <p:cNvPr id="22" name="Text Placeholder 21">
            <a:extLst>
              <a:ext uri="{FF2B5EF4-FFF2-40B4-BE49-F238E27FC236}">
                <a16:creationId xmlns:a16="http://schemas.microsoft.com/office/drawing/2014/main" id="{69676F9E-361D-81CD-16E8-7D68AD14B0EA}"/>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13B64BCA-41EF-51E8-5A9C-F480E885A7F0}"/>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6B194757-01A4-6C8A-C292-AFA9F102C95C}"/>
              </a:ext>
            </a:extLst>
          </p:cNvPr>
          <p:cNvSpPr>
            <a:spLocks noGrp="1"/>
          </p:cNvSpPr>
          <p:nvPr>
            <p:ph type="body" sz="half" idx="34"/>
          </p:nvPr>
        </p:nvSpPr>
        <p:spPr/>
        <p:txBody>
          <a:bodyPr/>
          <a:lstStyle/>
          <a:p>
            <a:endParaRPr lang="en-US"/>
          </a:p>
        </p:txBody>
      </p:sp>
      <p:sp>
        <p:nvSpPr>
          <p:cNvPr id="25" name="Text Placeholder 24">
            <a:extLst>
              <a:ext uri="{FF2B5EF4-FFF2-40B4-BE49-F238E27FC236}">
                <a16:creationId xmlns:a16="http://schemas.microsoft.com/office/drawing/2014/main" id="{1BDBAE8E-3B36-1976-FA79-53152A16B742}"/>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9865CC0B-553E-6DE3-AC58-D915A99FE651}"/>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EED36C0D-02B8-7213-8066-7CA6CE0ED9ED}"/>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6B47626E-68AA-D1B5-46A8-10A9DE8434BC}"/>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31E7C923-CD53-1463-C335-0CC0B8C64C43}"/>
              </a:ext>
            </a:extLst>
          </p:cNvPr>
          <p:cNvSpPr>
            <a:spLocks noGrp="1"/>
          </p:cNvSpPr>
          <p:nvPr>
            <p:ph type="body" sz="half" idx="39"/>
          </p:nvPr>
        </p:nvSpPr>
        <p:spPr/>
        <p:txBody>
          <a:bodyPr/>
          <a:lstStyle/>
          <a:p>
            <a:endParaRPr lang="en-US"/>
          </a:p>
        </p:txBody>
      </p:sp>
      <p:sp>
        <p:nvSpPr>
          <p:cNvPr id="30" name="Text Placeholder 29">
            <a:extLst>
              <a:ext uri="{FF2B5EF4-FFF2-40B4-BE49-F238E27FC236}">
                <a16:creationId xmlns:a16="http://schemas.microsoft.com/office/drawing/2014/main" id="{3845F7FC-0ED6-1681-5F91-87B410622263}"/>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F6760EE8-0A19-D61D-FAE3-74C720D94BF6}"/>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F3511245-9392-6E91-C79E-D3DCC01D4935}"/>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AC99F482-B46F-0775-4D2E-4FBA9058AD1C}"/>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7B5509DD-69E0-1862-D6ED-4C58C0761AF6}"/>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4BBDA9E7-7101-9D50-299E-E71A55218898}"/>
              </a:ext>
            </a:extLst>
          </p:cNvPr>
          <p:cNvSpPr>
            <a:spLocks noGrp="1"/>
          </p:cNvSpPr>
          <p:nvPr>
            <p:ph type="body" sz="half" idx="45"/>
          </p:nvPr>
        </p:nvSpPr>
        <p:spPr/>
        <p:txBody>
          <a:bodyPr/>
          <a:lstStyle/>
          <a:p>
            <a:endParaRPr lang="en-US"/>
          </a:p>
        </p:txBody>
      </p:sp>
      <p:sp>
        <p:nvSpPr>
          <p:cNvPr id="36" name="Text Placeholder 35">
            <a:extLst>
              <a:ext uri="{FF2B5EF4-FFF2-40B4-BE49-F238E27FC236}">
                <a16:creationId xmlns:a16="http://schemas.microsoft.com/office/drawing/2014/main" id="{D800FF8F-122B-668A-313A-CFD930260730}"/>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4A71E2C1-8860-47A1-49E6-3ECE4B0715A6}"/>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1F8BBC94-C45A-C83D-7D6A-54EE43613CAE}"/>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6A062528-94C8-0247-3169-525657081A15}"/>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422E7513-4818-8EC0-994B-86A681DB3186}"/>
              </a:ext>
            </a:extLst>
          </p:cNvPr>
          <p:cNvSpPr>
            <a:spLocks noGrp="1"/>
          </p:cNvSpPr>
          <p:nvPr>
            <p:ph type="body" sz="half" idx="50"/>
          </p:nvPr>
        </p:nvSpPr>
        <p:spPr/>
        <p:txBody>
          <a:bodyPr/>
          <a:lstStyle/>
          <a:p>
            <a:endParaRPr lang="en-US"/>
          </a:p>
        </p:txBody>
      </p:sp>
      <p:pic>
        <p:nvPicPr>
          <p:cNvPr id="41"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Tree>
    <p:extLst>
      <p:ext uri="{BB962C8B-B14F-4D97-AF65-F5344CB8AC3E}">
        <p14:creationId xmlns:p14="http://schemas.microsoft.com/office/powerpoint/2010/main" val="339444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81E22-8772-5891-DC99-DC16DE50A520}"/>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40E15064-C6F1-1945-548D-2D62178E4A98}"/>
              </a:ext>
            </a:extLst>
          </p:cNvPr>
          <p:cNvSpPr>
            <a:spLocks noGrp="1"/>
          </p:cNvSpPr>
          <p:nvPr>
            <p:ph type="body" sz="half" idx="12"/>
          </p:nvPr>
        </p:nvSpPr>
        <p:spPr/>
        <p:txBody>
          <a:bodyPr/>
          <a:lstStyle/>
          <a:p>
            <a:r>
              <a:rPr lang="en-US" dirty="0"/>
              <a:t>All learners experience engaging, high quality learning delivered through a meaningful and relevant context. Learning is underpinned with high quality questioning and a robust Quality Assurance process. </a:t>
            </a:r>
          </a:p>
          <a:p>
            <a:endParaRPr lang="en-US" dirty="0"/>
          </a:p>
        </p:txBody>
      </p:sp>
      <p:sp>
        <p:nvSpPr>
          <p:cNvPr id="5" name="Text Placeholder 4">
            <a:extLst>
              <a:ext uri="{FF2B5EF4-FFF2-40B4-BE49-F238E27FC236}">
                <a16:creationId xmlns:a16="http://schemas.microsoft.com/office/drawing/2014/main" id="{51EE57B4-3179-A1F1-FF5D-3AEBC7BCE039}"/>
              </a:ext>
            </a:extLst>
          </p:cNvPr>
          <p:cNvSpPr>
            <a:spLocks noGrp="1"/>
          </p:cNvSpPr>
          <p:nvPr>
            <p:ph type="body" sz="half" idx="14"/>
          </p:nvPr>
        </p:nvSpPr>
        <p:spPr/>
        <p:txBody>
          <a:bodyPr/>
          <a:lstStyle/>
          <a:p>
            <a:r>
              <a:rPr lang="en-US" dirty="0"/>
              <a:t>2024-2025</a:t>
            </a:r>
          </a:p>
        </p:txBody>
      </p:sp>
      <p:sp>
        <p:nvSpPr>
          <p:cNvPr id="6" name="Text Placeholder 5">
            <a:extLst>
              <a:ext uri="{FF2B5EF4-FFF2-40B4-BE49-F238E27FC236}">
                <a16:creationId xmlns:a16="http://schemas.microsoft.com/office/drawing/2014/main" id="{ACC3EC24-562E-80A7-0355-A5A5D7D59699}"/>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F7B8A6DA-9283-526C-3446-A899E99CBC3C}"/>
              </a:ext>
            </a:extLst>
          </p:cNvPr>
          <p:cNvSpPr>
            <a:spLocks noGrp="1"/>
          </p:cNvSpPr>
          <p:nvPr>
            <p:ph type="body" sz="half" idx="16"/>
          </p:nvPr>
        </p:nvSpPr>
        <p:spPr/>
        <p:txBody>
          <a:bodyPr/>
          <a:lstStyle/>
          <a:p>
            <a:endParaRPr lang="en-US"/>
          </a:p>
        </p:txBody>
      </p:sp>
      <p:sp>
        <p:nvSpPr>
          <p:cNvPr id="8" name="Text Placeholder 7">
            <a:extLst>
              <a:ext uri="{FF2B5EF4-FFF2-40B4-BE49-F238E27FC236}">
                <a16:creationId xmlns:a16="http://schemas.microsoft.com/office/drawing/2014/main" id="{61D76FC4-59A5-5A6E-7BCB-D12B3EF810F1}"/>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E209433F-1571-03DA-2AEC-AF85F9935402}"/>
              </a:ext>
            </a:extLst>
          </p:cNvPr>
          <p:cNvSpPr>
            <a:spLocks noGrp="1"/>
          </p:cNvSpPr>
          <p:nvPr>
            <p:ph type="body" sz="half" idx="18"/>
          </p:nvPr>
        </p:nvSpPr>
        <p:spPr/>
        <p:txBody>
          <a:bodyPr/>
          <a:lstStyle/>
          <a:p>
            <a:endParaRPr lang="en-US"/>
          </a:p>
        </p:txBody>
      </p:sp>
      <p:sp>
        <p:nvSpPr>
          <p:cNvPr id="10" name="Text Placeholder 9">
            <a:extLst>
              <a:ext uri="{FF2B5EF4-FFF2-40B4-BE49-F238E27FC236}">
                <a16:creationId xmlns:a16="http://schemas.microsoft.com/office/drawing/2014/main" id="{E86869BF-D004-7079-77FC-4AA7A51A29FC}"/>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3FCE665F-A386-D7CC-B1FE-06F146A07166}"/>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0DF5A9F2-CAC1-1E79-FEDD-9C09D36FA9B6}"/>
              </a:ext>
            </a:extLst>
          </p:cNvPr>
          <p:cNvSpPr>
            <a:spLocks noGrp="1"/>
          </p:cNvSpPr>
          <p:nvPr>
            <p:ph type="body" sz="half" idx="22"/>
          </p:nvPr>
        </p:nvSpPr>
        <p:spPr/>
        <p:txBody>
          <a:bodyPr/>
          <a:lstStyle/>
          <a:p>
            <a:endParaRPr lang="en-US"/>
          </a:p>
        </p:txBody>
      </p:sp>
      <p:sp>
        <p:nvSpPr>
          <p:cNvPr id="13" name="Text Placeholder 12">
            <a:extLst>
              <a:ext uri="{FF2B5EF4-FFF2-40B4-BE49-F238E27FC236}">
                <a16:creationId xmlns:a16="http://schemas.microsoft.com/office/drawing/2014/main" id="{BD8F2D8F-0740-9C6C-B7DB-BB1EBB5383C7}"/>
              </a:ext>
            </a:extLst>
          </p:cNvPr>
          <p:cNvSpPr>
            <a:spLocks noGrp="1"/>
          </p:cNvSpPr>
          <p:nvPr>
            <p:ph type="body" sz="half" idx="23"/>
          </p:nvPr>
        </p:nvSpPr>
        <p:spPr/>
        <p:txBody>
          <a:bodyPr/>
          <a:lstStyle/>
          <a:p>
            <a:endParaRPr lang="en-US"/>
          </a:p>
        </p:txBody>
      </p:sp>
      <p:sp>
        <p:nvSpPr>
          <p:cNvPr id="14" name="Text Placeholder 13">
            <a:extLst>
              <a:ext uri="{FF2B5EF4-FFF2-40B4-BE49-F238E27FC236}">
                <a16:creationId xmlns:a16="http://schemas.microsoft.com/office/drawing/2014/main" id="{B83B6623-5568-8076-311B-563A67D5D6A4}"/>
              </a:ext>
            </a:extLst>
          </p:cNvPr>
          <p:cNvSpPr>
            <a:spLocks noGrp="1"/>
          </p:cNvSpPr>
          <p:nvPr>
            <p:ph type="body" sz="half" idx="24"/>
          </p:nvPr>
        </p:nvSpPr>
        <p:spPr/>
        <p:txBody>
          <a:bodyPr/>
          <a:lstStyle/>
          <a:p>
            <a:endParaRPr lang="en-US"/>
          </a:p>
        </p:txBody>
      </p:sp>
      <p:sp>
        <p:nvSpPr>
          <p:cNvPr id="15" name="Text Placeholder 14">
            <a:extLst>
              <a:ext uri="{FF2B5EF4-FFF2-40B4-BE49-F238E27FC236}">
                <a16:creationId xmlns:a16="http://schemas.microsoft.com/office/drawing/2014/main" id="{979EA4ED-DE2F-DEB7-1304-2DAEB52FA019}"/>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7A2B0030-8F7D-F5E9-1CEF-D830C8AA6CF4}"/>
              </a:ext>
            </a:extLst>
          </p:cNvPr>
          <p:cNvSpPr>
            <a:spLocks noGrp="1"/>
          </p:cNvSpPr>
          <p:nvPr>
            <p:ph type="body" sz="half" idx="26"/>
          </p:nvPr>
        </p:nvSpPr>
        <p:spPr/>
        <p:txBody>
          <a:bodyPr/>
          <a:lstStyle/>
          <a:p>
            <a:endParaRPr lang="en-US"/>
          </a:p>
        </p:txBody>
      </p:sp>
      <p:sp>
        <p:nvSpPr>
          <p:cNvPr id="17" name="Text Placeholder 16">
            <a:extLst>
              <a:ext uri="{FF2B5EF4-FFF2-40B4-BE49-F238E27FC236}">
                <a16:creationId xmlns:a16="http://schemas.microsoft.com/office/drawing/2014/main" id="{FB1F09A1-FB04-E64D-0F8E-CE99D61256A7}"/>
              </a:ext>
            </a:extLst>
          </p:cNvPr>
          <p:cNvSpPr>
            <a:spLocks noGrp="1"/>
          </p:cNvSpPr>
          <p:nvPr>
            <p:ph type="body" sz="half" idx="27"/>
          </p:nvPr>
        </p:nvSpPr>
        <p:spPr/>
        <p:txBody>
          <a:bodyPr/>
          <a:lstStyle/>
          <a:p>
            <a:endParaRPr lang="en-US"/>
          </a:p>
        </p:txBody>
      </p:sp>
      <p:sp>
        <p:nvSpPr>
          <p:cNvPr id="18" name="Text Placeholder 17">
            <a:extLst>
              <a:ext uri="{FF2B5EF4-FFF2-40B4-BE49-F238E27FC236}">
                <a16:creationId xmlns:a16="http://schemas.microsoft.com/office/drawing/2014/main" id="{E62B7613-064D-B552-C85F-C47B3E95C9BE}"/>
              </a:ext>
            </a:extLst>
          </p:cNvPr>
          <p:cNvSpPr>
            <a:spLocks noGrp="1"/>
          </p:cNvSpPr>
          <p:nvPr>
            <p:ph type="body" sz="half" idx="28"/>
          </p:nvPr>
        </p:nvSpPr>
        <p:spPr/>
        <p:txBody>
          <a:bodyPr/>
          <a:lstStyle/>
          <a:p>
            <a:endParaRPr lang="en-US"/>
          </a:p>
        </p:txBody>
      </p:sp>
      <p:sp>
        <p:nvSpPr>
          <p:cNvPr id="19" name="Text Placeholder 18">
            <a:extLst>
              <a:ext uri="{FF2B5EF4-FFF2-40B4-BE49-F238E27FC236}">
                <a16:creationId xmlns:a16="http://schemas.microsoft.com/office/drawing/2014/main" id="{EECA1E6A-97F8-CCE3-E2FE-B8D201D760F8}"/>
              </a:ext>
            </a:extLst>
          </p:cNvPr>
          <p:cNvSpPr>
            <a:spLocks noGrp="1"/>
          </p:cNvSpPr>
          <p:nvPr>
            <p:ph type="body" sz="half" idx="29"/>
          </p:nvPr>
        </p:nvSpPr>
        <p:spPr/>
        <p:txBody>
          <a:bodyPr/>
          <a:lstStyle/>
          <a:p>
            <a:endParaRPr lang="en-US"/>
          </a:p>
        </p:txBody>
      </p:sp>
      <p:sp>
        <p:nvSpPr>
          <p:cNvPr id="20" name="Text Placeholder 19">
            <a:extLst>
              <a:ext uri="{FF2B5EF4-FFF2-40B4-BE49-F238E27FC236}">
                <a16:creationId xmlns:a16="http://schemas.microsoft.com/office/drawing/2014/main" id="{1024614B-42A4-70F4-6D76-044C8C9FAA0A}"/>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D43E00FB-5A11-4FE9-8CFA-8095E7CCEB1E}"/>
              </a:ext>
            </a:extLst>
          </p:cNvPr>
          <p:cNvSpPr>
            <a:spLocks noGrp="1"/>
          </p:cNvSpPr>
          <p:nvPr>
            <p:ph type="body" sz="half" idx="31"/>
          </p:nvPr>
        </p:nvSpPr>
        <p:spPr/>
        <p:txBody>
          <a:bodyPr/>
          <a:lstStyle/>
          <a:p>
            <a:endParaRPr lang="en-US"/>
          </a:p>
        </p:txBody>
      </p:sp>
      <p:sp>
        <p:nvSpPr>
          <p:cNvPr id="22" name="Text Placeholder 21">
            <a:extLst>
              <a:ext uri="{FF2B5EF4-FFF2-40B4-BE49-F238E27FC236}">
                <a16:creationId xmlns:a16="http://schemas.microsoft.com/office/drawing/2014/main" id="{895798B9-89F2-F4A5-DD6D-B25958A11F3B}"/>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1028A893-81AC-4446-A276-6BF53091E192}"/>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0710C0BC-0958-9649-994F-A59C110EB742}"/>
              </a:ext>
            </a:extLst>
          </p:cNvPr>
          <p:cNvSpPr>
            <a:spLocks noGrp="1"/>
          </p:cNvSpPr>
          <p:nvPr>
            <p:ph type="body" sz="half" idx="34"/>
          </p:nvPr>
        </p:nvSpPr>
        <p:spPr/>
        <p:txBody>
          <a:bodyPr/>
          <a:lstStyle/>
          <a:p>
            <a:endParaRPr lang="en-US"/>
          </a:p>
        </p:txBody>
      </p:sp>
      <p:sp>
        <p:nvSpPr>
          <p:cNvPr id="25" name="Text Placeholder 24">
            <a:extLst>
              <a:ext uri="{FF2B5EF4-FFF2-40B4-BE49-F238E27FC236}">
                <a16:creationId xmlns:a16="http://schemas.microsoft.com/office/drawing/2014/main" id="{EA2E5E3E-BA26-9C54-9DEE-0488A6C6B940}"/>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D0CE9E90-802E-C967-D245-6F9959120E01}"/>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CCABDBDA-F6A7-FDA6-E84A-60C2D4F89552}"/>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B0FE417A-E2DC-AC4A-9094-9E876886E5D6}"/>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41846A24-6AA6-7D41-665A-729F3710508A}"/>
              </a:ext>
            </a:extLst>
          </p:cNvPr>
          <p:cNvSpPr>
            <a:spLocks noGrp="1"/>
          </p:cNvSpPr>
          <p:nvPr>
            <p:ph type="body" sz="half" idx="39"/>
          </p:nvPr>
        </p:nvSpPr>
        <p:spPr/>
        <p:txBody>
          <a:bodyPr/>
          <a:lstStyle/>
          <a:p>
            <a:endParaRPr lang="en-US"/>
          </a:p>
        </p:txBody>
      </p:sp>
      <p:sp>
        <p:nvSpPr>
          <p:cNvPr id="30" name="Text Placeholder 29">
            <a:extLst>
              <a:ext uri="{FF2B5EF4-FFF2-40B4-BE49-F238E27FC236}">
                <a16:creationId xmlns:a16="http://schemas.microsoft.com/office/drawing/2014/main" id="{F0BDA609-0C40-D9F6-DAF0-0651A8D13D2F}"/>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B15EE053-43EC-CB21-8A15-FEDAC93A3FE5}"/>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42F896E4-9A16-04F9-F4C9-B021F3427502}"/>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790DF553-945F-F616-7CA9-9734347487CD}"/>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F00208E4-DE05-92B8-5A51-D93912AB775E}"/>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903EDE6E-FF58-439A-BD49-D54674A5D116}"/>
              </a:ext>
            </a:extLst>
          </p:cNvPr>
          <p:cNvSpPr>
            <a:spLocks noGrp="1"/>
          </p:cNvSpPr>
          <p:nvPr>
            <p:ph type="body" sz="half" idx="45"/>
          </p:nvPr>
        </p:nvSpPr>
        <p:spPr/>
        <p:txBody>
          <a:bodyPr/>
          <a:lstStyle/>
          <a:p>
            <a:endParaRPr lang="en-US"/>
          </a:p>
        </p:txBody>
      </p:sp>
      <p:sp>
        <p:nvSpPr>
          <p:cNvPr id="36" name="Text Placeholder 35">
            <a:extLst>
              <a:ext uri="{FF2B5EF4-FFF2-40B4-BE49-F238E27FC236}">
                <a16:creationId xmlns:a16="http://schemas.microsoft.com/office/drawing/2014/main" id="{7DB1842A-5D69-049C-6BBD-1ADA21BF9756}"/>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E1671C66-C93D-D91C-49C4-E41A98D020F2}"/>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3904957E-3CE5-2872-7BA9-9E74EC244E25}"/>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C701350C-B7E1-D965-610F-FCBDCC7855AB}"/>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749B7D88-A18F-8B67-0218-6626CDB1BB64}"/>
              </a:ext>
            </a:extLst>
          </p:cNvPr>
          <p:cNvSpPr>
            <a:spLocks noGrp="1"/>
          </p:cNvSpPr>
          <p:nvPr>
            <p:ph type="body" sz="half" idx="50"/>
          </p:nvPr>
        </p:nvSpPr>
        <p:spPr/>
        <p:txBody>
          <a:bodyPr/>
          <a:lstStyle/>
          <a:p>
            <a:endParaRPr lang="en-US"/>
          </a:p>
        </p:txBody>
      </p:sp>
      <p:pic>
        <p:nvPicPr>
          <p:cNvPr id="41"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Tree>
    <p:extLst>
      <p:ext uri="{BB962C8B-B14F-4D97-AF65-F5344CB8AC3E}">
        <p14:creationId xmlns:p14="http://schemas.microsoft.com/office/powerpoint/2010/main" val="319814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68841-4D0A-2B55-548F-05C86F29338D}"/>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A5FE63AE-8A23-EFBF-B7E2-8D105B20EC1C}"/>
              </a:ext>
            </a:extLst>
          </p:cNvPr>
          <p:cNvSpPr>
            <a:spLocks noGrp="1"/>
          </p:cNvSpPr>
          <p:nvPr>
            <p:ph type="body" sz="half" idx="12"/>
          </p:nvPr>
        </p:nvSpPr>
        <p:spPr/>
        <p:txBody>
          <a:bodyPr/>
          <a:lstStyle/>
          <a:p>
            <a:r>
              <a:rPr lang="en-US" dirty="0"/>
              <a:t>All learners experience engaging, high quality learning delivered through a meaningful and relevant context. Learning is underpinned with high quality questioning and a robust Quality Assurance process. </a:t>
            </a:r>
          </a:p>
        </p:txBody>
      </p:sp>
      <p:sp>
        <p:nvSpPr>
          <p:cNvPr id="5" name="Text Placeholder 4">
            <a:extLst>
              <a:ext uri="{FF2B5EF4-FFF2-40B4-BE49-F238E27FC236}">
                <a16:creationId xmlns:a16="http://schemas.microsoft.com/office/drawing/2014/main" id="{EBFB4D62-06B9-5975-7EFD-BFE15CF2CF33}"/>
              </a:ext>
            </a:extLst>
          </p:cNvPr>
          <p:cNvSpPr>
            <a:spLocks noGrp="1"/>
          </p:cNvSpPr>
          <p:nvPr>
            <p:ph type="body" sz="half" idx="14"/>
          </p:nvPr>
        </p:nvSpPr>
        <p:spPr/>
        <p:txBody>
          <a:bodyPr/>
          <a:lstStyle/>
          <a:p>
            <a:r>
              <a:rPr lang="en-US" dirty="0"/>
              <a:t>2024-2025</a:t>
            </a:r>
          </a:p>
          <a:p>
            <a:endParaRPr lang="en-US" dirty="0"/>
          </a:p>
        </p:txBody>
      </p:sp>
      <p:sp>
        <p:nvSpPr>
          <p:cNvPr id="6" name="Text Placeholder 5">
            <a:extLst>
              <a:ext uri="{FF2B5EF4-FFF2-40B4-BE49-F238E27FC236}">
                <a16:creationId xmlns:a16="http://schemas.microsoft.com/office/drawing/2014/main" id="{75F37BD0-7883-0E7D-1B54-0C5FF8BF4B11}"/>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4D9358AF-FF3D-181F-A390-A36D4A8CB562}"/>
              </a:ext>
            </a:extLst>
          </p:cNvPr>
          <p:cNvSpPr>
            <a:spLocks noGrp="1"/>
          </p:cNvSpPr>
          <p:nvPr>
            <p:ph type="body" sz="half" idx="16"/>
          </p:nvPr>
        </p:nvSpPr>
        <p:spPr/>
        <p:txBody>
          <a:bodyPr/>
          <a:lstStyle/>
          <a:p>
            <a:endParaRPr lang="en-US"/>
          </a:p>
        </p:txBody>
      </p:sp>
      <p:sp>
        <p:nvSpPr>
          <p:cNvPr id="8" name="Text Placeholder 7">
            <a:extLst>
              <a:ext uri="{FF2B5EF4-FFF2-40B4-BE49-F238E27FC236}">
                <a16:creationId xmlns:a16="http://schemas.microsoft.com/office/drawing/2014/main" id="{5EB491CC-CF9E-A6D1-8430-6FB47B424164}"/>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DD5D776F-C0F7-9681-B960-B49108DFD2FB}"/>
              </a:ext>
            </a:extLst>
          </p:cNvPr>
          <p:cNvSpPr>
            <a:spLocks noGrp="1"/>
          </p:cNvSpPr>
          <p:nvPr>
            <p:ph type="body" sz="half" idx="18"/>
          </p:nvPr>
        </p:nvSpPr>
        <p:spPr/>
        <p:txBody>
          <a:bodyPr/>
          <a:lstStyle/>
          <a:p>
            <a:endParaRPr lang="en-US"/>
          </a:p>
        </p:txBody>
      </p:sp>
      <p:sp>
        <p:nvSpPr>
          <p:cNvPr id="10" name="Text Placeholder 9">
            <a:extLst>
              <a:ext uri="{FF2B5EF4-FFF2-40B4-BE49-F238E27FC236}">
                <a16:creationId xmlns:a16="http://schemas.microsoft.com/office/drawing/2014/main" id="{290C2505-B704-32F6-A7F4-5C7794A64850}"/>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F346A590-0899-8EE1-1EAB-26BFBD9BF4C2}"/>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75D68967-FB30-67ED-1194-A33166DD3DEE}"/>
              </a:ext>
            </a:extLst>
          </p:cNvPr>
          <p:cNvSpPr>
            <a:spLocks noGrp="1"/>
          </p:cNvSpPr>
          <p:nvPr>
            <p:ph type="body" sz="half" idx="22"/>
          </p:nvPr>
        </p:nvSpPr>
        <p:spPr/>
        <p:txBody>
          <a:bodyPr/>
          <a:lstStyle/>
          <a:p>
            <a:endParaRPr lang="en-US"/>
          </a:p>
        </p:txBody>
      </p:sp>
      <p:sp>
        <p:nvSpPr>
          <p:cNvPr id="13" name="Text Placeholder 12">
            <a:extLst>
              <a:ext uri="{FF2B5EF4-FFF2-40B4-BE49-F238E27FC236}">
                <a16:creationId xmlns:a16="http://schemas.microsoft.com/office/drawing/2014/main" id="{B2B8A7AD-181E-9B7A-FD59-BD1FA8521C26}"/>
              </a:ext>
            </a:extLst>
          </p:cNvPr>
          <p:cNvSpPr>
            <a:spLocks noGrp="1"/>
          </p:cNvSpPr>
          <p:nvPr>
            <p:ph type="body" sz="half" idx="23"/>
          </p:nvPr>
        </p:nvSpPr>
        <p:spPr/>
        <p:txBody>
          <a:bodyPr/>
          <a:lstStyle/>
          <a:p>
            <a:endParaRPr lang="en-US"/>
          </a:p>
        </p:txBody>
      </p:sp>
      <p:sp>
        <p:nvSpPr>
          <p:cNvPr id="14" name="Text Placeholder 13">
            <a:extLst>
              <a:ext uri="{FF2B5EF4-FFF2-40B4-BE49-F238E27FC236}">
                <a16:creationId xmlns:a16="http://schemas.microsoft.com/office/drawing/2014/main" id="{A5989350-F10D-E607-7626-D9BEFA7D2D3D}"/>
              </a:ext>
            </a:extLst>
          </p:cNvPr>
          <p:cNvSpPr>
            <a:spLocks noGrp="1"/>
          </p:cNvSpPr>
          <p:nvPr>
            <p:ph type="body" sz="half" idx="24"/>
          </p:nvPr>
        </p:nvSpPr>
        <p:spPr/>
        <p:txBody>
          <a:bodyPr/>
          <a:lstStyle/>
          <a:p>
            <a:endParaRPr lang="en-US"/>
          </a:p>
        </p:txBody>
      </p:sp>
      <p:sp>
        <p:nvSpPr>
          <p:cNvPr id="15" name="Text Placeholder 14">
            <a:extLst>
              <a:ext uri="{FF2B5EF4-FFF2-40B4-BE49-F238E27FC236}">
                <a16:creationId xmlns:a16="http://schemas.microsoft.com/office/drawing/2014/main" id="{32AB694E-4A2D-9B44-D36D-AF62F1E77F77}"/>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A487C2E3-F605-181C-137E-719A2010B4E8}"/>
              </a:ext>
            </a:extLst>
          </p:cNvPr>
          <p:cNvSpPr>
            <a:spLocks noGrp="1"/>
          </p:cNvSpPr>
          <p:nvPr>
            <p:ph type="body" sz="half" idx="26"/>
          </p:nvPr>
        </p:nvSpPr>
        <p:spPr/>
        <p:txBody>
          <a:bodyPr/>
          <a:lstStyle/>
          <a:p>
            <a:endParaRPr lang="en-US"/>
          </a:p>
        </p:txBody>
      </p:sp>
      <p:sp>
        <p:nvSpPr>
          <p:cNvPr id="17" name="Text Placeholder 16">
            <a:extLst>
              <a:ext uri="{FF2B5EF4-FFF2-40B4-BE49-F238E27FC236}">
                <a16:creationId xmlns:a16="http://schemas.microsoft.com/office/drawing/2014/main" id="{2B21EE1D-7D41-79BB-F0D0-35BC2E798D11}"/>
              </a:ext>
            </a:extLst>
          </p:cNvPr>
          <p:cNvSpPr>
            <a:spLocks noGrp="1"/>
          </p:cNvSpPr>
          <p:nvPr>
            <p:ph type="body" sz="half" idx="27"/>
          </p:nvPr>
        </p:nvSpPr>
        <p:spPr/>
        <p:txBody>
          <a:bodyPr/>
          <a:lstStyle/>
          <a:p>
            <a:endParaRPr lang="en-US"/>
          </a:p>
        </p:txBody>
      </p:sp>
      <p:sp>
        <p:nvSpPr>
          <p:cNvPr id="18" name="Text Placeholder 17">
            <a:extLst>
              <a:ext uri="{FF2B5EF4-FFF2-40B4-BE49-F238E27FC236}">
                <a16:creationId xmlns:a16="http://schemas.microsoft.com/office/drawing/2014/main" id="{B14094BF-CD02-9C85-DAF9-FDF31D6EB5D3}"/>
              </a:ext>
            </a:extLst>
          </p:cNvPr>
          <p:cNvSpPr>
            <a:spLocks noGrp="1"/>
          </p:cNvSpPr>
          <p:nvPr>
            <p:ph type="body" sz="half" idx="28"/>
          </p:nvPr>
        </p:nvSpPr>
        <p:spPr/>
        <p:txBody>
          <a:bodyPr/>
          <a:lstStyle/>
          <a:p>
            <a:endParaRPr lang="en-US"/>
          </a:p>
        </p:txBody>
      </p:sp>
      <p:sp>
        <p:nvSpPr>
          <p:cNvPr id="19" name="Text Placeholder 18">
            <a:extLst>
              <a:ext uri="{FF2B5EF4-FFF2-40B4-BE49-F238E27FC236}">
                <a16:creationId xmlns:a16="http://schemas.microsoft.com/office/drawing/2014/main" id="{BC7CF0DA-D619-B3C1-BA4E-CE28F5312365}"/>
              </a:ext>
            </a:extLst>
          </p:cNvPr>
          <p:cNvSpPr>
            <a:spLocks noGrp="1"/>
          </p:cNvSpPr>
          <p:nvPr>
            <p:ph type="body" sz="half" idx="29"/>
          </p:nvPr>
        </p:nvSpPr>
        <p:spPr/>
        <p:txBody>
          <a:bodyPr/>
          <a:lstStyle/>
          <a:p>
            <a:endParaRPr lang="en-US"/>
          </a:p>
        </p:txBody>
      </p:sp>
      <p:sp>
        <p:nvSpPr>
          <p:cNvPr id="20" name="Text Placeholder 19">
            <a:extLst>
              <a:ext uri="{FF2B5EF4-FFF2-40B4-BE49-F238E27FC236}">
                <a16:creationId xmlns:a16="http://schemas.microsoft.com/office/drawing/2014/main" id="{AA3F4FCC-E5CA-355C-2905-4E9C7AD16537}"/>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BD218DA7-7D37-122B-B764-AADCF73DA1DB}"/>
              </a:ext>
            </a:extLst>
          </p:cNvPr>
          <p:cNvSpPr>
            <a:spLocks noGrp="1"/>
          </p:cNvSpPr>
          <p:nvPr>
            <p:ph type="body" sz="half" idx="31"/>
          </p:nvPr>
        </p:nvSpPr>
        <p:spPr/>
        <p:txBody>
          <a:bodyPr/>
          <a:lstStyle/>
          <a:p>
            <a:endParaRPr lang="en-US"/>
          </a:p>
        </p:txBody>
      </p:sp>
      <p:sp>
        <p:nvSpPr>
          <p:cNvPr id="22" name="Text Placeholder 21">
            <a:extLst>
              <a:ext uri="{FF2B5EF4-FFF2-40B4-BE49-F238E27FC236}">
                <a16:creationId xmlns:a16="http://schemas.microsoft.com/office/drawing/2014/main" id="{AC81E04C-8499-1FF0-1003-604FE5C86FE9}"/>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A3D4A2E6-23C1-B310-664B-D7895FDD39F3}"/>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88F08A18-2797-B046-E326-4CC2196BA06A}"/>
              </a:ext>
            </a:extLst>
          </p:cNvPr>
          <p:cNvSpPr>
            <a:spLocks noGrp="1"/>
          </p:cNvSpPr>
          <p:nvPr>
            <p:ph type="body" sz="half" idx="34"/>
          </p:nvPr>
        </p:nvSpPr>
        <p:spPr/>
        <p:txBody>
          <a:bodyPr/>
          <a:lstStyle/>
          <a:p>
            <a:endParaRPr lang="en-US"/>
          </a:p>
        </p:txBody>
      </p:sp>
      <p:sp>
        <p:nvSpPr>
          <p:cNvPr id="25" name="Text Placeholder 24">
            <a:extLst>
              <a:ext uri="{FF2B5EF4-FFF2-40B4-BE49-F238E27FC236}">
                <a16:creationId xmlns:a16="http://schemas.microsoft.com/office/drawing/2014/main" id="{8B22912A-6CBC-90E0-4F9A-F81DD678928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9002AB73-19C3-7E0E-F99A-FFBF25AFED2A}"/>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D8E29F69-576F-157A-39AB-19105F0EF00F}"/>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C249B9C8-9964-4EB4-8D91-3AF4987B7A76}"/>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D845C70A-4380-2327-9776-203EF9856123}"/>
              </a:ext>
            </a:extLst>
          </p:cNvPr>
          <p:cNvSpPr>
            <a:spLocks noGrp="1"/>
          </p:cNvSpPr>
          <p:nvPr>
            <p:ph type="body" sz="half" idx="39"/>
          </p:nvPr>
        </p:nvSpPr>
        <p:spPr/>
        <p:txBody>
          <a:bodyPr/>
          <a:lstStyle/>
          <a:p>
            <a:endParaRPr lang="en-US"/>
          </a:p>
        </p:txBody>
      </p:sp>
      <p:sp>
        <p:nvSpPr>
          <p:cNvPr id="30" name="Text Placeholder 29">
            <a:extLst>
              <a:ext uri="{FF2B5EF4-FFF2-40B4-BE49-F238E27FC236}">
                <a16:creationId xmlns:a16="http://schemas.microsoft.com/office/drawing/2014/main" id="{7A456E38-AAD9-39AA-9177-E5820AA9F50B}"/>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DFE82ED5-DFCB-3DEB-9221-ADE060B75A2C}"/>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2CEC2507-69C1-BDCD-C6EF-7D39876F80D2}"/>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321CD7A6-DEA7-CB3F-C8C9-6A7CAD08C9BD}"/>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D814C65C-E249-B280-3DB7-C11D4C082130}"/>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06461900-7C63-7D84-F86F-1E2E75DA8D74}"/>
              </a:ext>
            </a:extLst>
          </p:cNvPr>
          <p:cNvSpPr>
            <a:spLocks noGrp="1"/>
          </p:cNvSpPr>
          <p:nvPr>
            <p:ph type="body" sz="half" idx="45"/>
          </p:nvPr>
        </p:nvSpPr>
        <p:spPr/>
        <p:txBody>
          <a:bodyPr/>
          <a:lstStyle/>
          <a:p>
            <a:endParaRPr lang="en-US"/>
          </a:p>
        </p:txBody>
      </p:sp>
      <p:sp>
        <p:nvSpPr>
          <p:cNvPr id="36" name="Text Placeholder 35">
            <a:extLst>
              <a:ext uri="{FF2B5EF4-FFF2-40B4-BE49-F238E27FC236}">
                <a16:creationId xmlns:a16="http://schemas.microsoft.com/office/drawing/2014/main" id="{683F4009-249E-6001-83AF-E652010FB0AA}"/>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34B1C8AC-EB3E-5A16-9AC8-A078329FC3DF}"/>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3015D4FB-84A2-2F19-E0C2-8E0E3E0A401A}"/>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C85074D3-343A-E5FD-3058-A6C150BABA9F}"/>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BCC8EC4F-450F-1847-CC51-72A4E11167EE}"/>
              </a:ext>
            </a:extLst>
          </p:cNvPr>
          <p:cNvSpPr>
            <a:spLocks noGrp="1"/>
          </p:cNvSpPr>
          <p:nvPr>
            <p:ph type="body" sz="half" idx="50"/>
          </p:nvPr>
        </p:nvSpPr>
        <p:spPr/>
        <p:txBody>
          <a:bodyPr/>
          <a:lstStyle/>
          <a:p>
            <a:endParaRPr lang="en-US"/>
          </a:p>
        </p:txBody>
      </p:sp>
      <p:pic>
        <p:nvPicPr>
          <p:cNvPr id="41"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a:xfrm>
            <a:off x="490538" y="188913"/>
            <a:ext cx="523875" cy="446087"/>
          </a:xfrm>
        </p:spPr>
      </p:pic>
    </p:spTree>
    <p:extLst>
      <p:ext uri="{BB962C8B-B14F-4D97-AF65-F5344CB8AC3E}">
        <p14:creationId xmlns:p14="http://schemas.microsoft.com/office/powerpoint/2010/main" val="4566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578A5-9E8F-1F8E-BF88-6D05F3FB9C1F}"/>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A7758C4E-517E-D2D6-51AC-F5B346560EF1}"/>
              </a:ext>
            </a:extLst>
          </p:cNvPr>
          <p:cNvSpPr>
            <a:spLocks noGrp="1"/>
          </p:cNvSpPr>
          <p:nvPr>
            <p:ph type="body" sz="half" idx="12"/>
          </p:nvPr>
        </p:nvSpPr>
        <p:spPr/>
        <p:txBody>
          <a:bodyPr/>
          <a:lstStyle/>
          <a:p>
            <a:r>
              <a:rPr lang="en-US" dirty="0"/>
              <a:t>All learners experience engaging, high quality learning delivered through a meaningful and relevant context. Learning is underpinned with high quality questioning and a robust Quality Assurance process. </a:t>
            </a:r>
          </a:p>
          <a:p>
            <a:endParaRPr lang="en-US" dirty="0"/>
          </a:p>
        </p:txBody>
      </p:sp>
      <p:sp>
        <p:nvSpPr>
          <p:cNvPr id="5" name="Text Placeholder 4">
            <a:extLst>
              <a:ext uri="{FF2B5EF4-FFF2-40B4-BE49-F238E27FC236}">
                <a16:creationId xmlns:a16="http://schemas.microsoft.com/office/drawing/2014/main" id="{C625907B-4B4C-D515-10CF-13B9EE2EDA3D}"/>
              </a:ext>
            </a:extLst>
          </p:cNvPr>
          <p:cNvSpPr>
            <a:spLocks noGrp="1"/>
          </p:cNvSpPr>
          <p:nvPr>
            <p:ph type="body" sz="half" idx="14"/>
          </p:nvPr>
        </p:nvSpPr>
        <p:spPr/>
        <p:txBody>
          <a:bodyPr/>
          <a:lstStyle/>
          <a:p>
            <a:r>
              <a:rPr lang="en-US" dirty="0"/>
              <a:t>2024-2025</a:t>
            </a:r>
          </a:p>
          <a:p>
            <a:endParaRPr lang="en-US" dirty="0"/>
          </a:p>
        </p:txBody>
      </p:sp>
      <p:sp>
        <p:nvSpPr>
          <p:cNvPr id="6" name="Text Placeholder 5">
            <a:extLst>
              <a:ext uri="{FF2B5EF4-FFF2-40B4-BE49-F238E27FC236}">
                <a16:creationId xmlns:a16="http://schemas.microsoft.com/office/drawing/2014/main" id="{64F0EC59-539C-5958-8C04-8EE95648E3CA}"/>
              </a:ext>
            </a:extLst>
          </p:cNvPr>
          <p:cNvSpPr>
            <a:spLocks noGrp="1"/>
          </p:cNvSpPr>
          <p:nvPr>
            <p:ph type="body" sz="half" idx="15"/>
          </p:nvPr>
        </p:nvSpPr>
        <p:spPr/>
        <p:txBody>
          <a:bodyPr/>
          <a:lstStyle/>
          <a:p>
            <a:r>
              <a:rPr lang="en-US" dirty="0" smtClean="0"/>
              <a:t>1, 2, 3, 4, 5</a:t>
            </a:r>
            <a:endParaRPr lang="en-US" dirty="0"/>
          </a:p>
        </p:txBody>
      </p:sp>
      <p:sp>
        <p:nvSpPr>
          <p:cNvPr id="7" name="Text Placeholder 6">
            <a:extLst>
              <a:ext uri="{FF2B5EF4-FFF2-40B4-BE49-F238E27FC236}">
                <a16:creationId xmlns:a16="http://schemas.microsoft.com/office/drawing/2014/main" id="{29DBBB37-CB95-9278-BD4A-CFCDD66C64C7}"/>
              </a:ext>
            </a:extLst>
          </p:cNvPr>
          <p:cNvSpPr>
            <a:spLocks noGrp="1"/>
          </p:cNvSpPr>
          <p:nvPr>
            <p:ph type="body" sz="half" idx="16"/>
          </p:nvPr>
        </p:nvSpPr>
        <p:spPr/>
        <p:txBody>
          <a:bodyPr/>
          <a:lstStyle/>
          <a:p>
            <a:r>
              <a:rPr lang="en-US" dirty="0" smtClean="0"/>
              <a:t>2,3, 5</a:t>
            </a:r>
            <a:endParaRPr lang="en-US" dirty="0"/>
          </a:p>
        </p:txBody>
      </p:sp>
      <p:sp>
        <p:nvSpPr>
          <p:cNvPr id="8" name="Text Placeholder 7">
            <a:extLst>
              <a:ext uri="{FF2B5EF4-FFF2-40B4-BE49-F238E27FC236}">
                <a16:creationId xmlns:a16="http://schemas.microsoft.com/office/drawing/2014/main" id="{387E9054-C104-4F7C-F563-71BDCA9EFEC3}"/>
              </a:ext>
            </a:extLst>
          </p:cNvPr>
          <p:cNvSpPr>
            <a:spLocks noGrp="1"/>
          </p:cNvSpPr>
          <p:nvPr>
            <p:ph type="body" sz="half" idx="17"/>
          </p:nvPr>
        </p:nvSpPr>
        <p:spPr/>
        <p:txBody>
          <a:bodyPr/>
          <a:lstStyle/>
          <a:p>
            <a:r>
              <a:rPr lang="en-US" dirty="0" smtClean="0"/>
              <a:t>3, 5</a:t>
            </a:r>
            <a:endParaRPr lang="en-US" dirty="0"/>
          </a:p>
        </p:txBody>
      </p:sp>
      <p:sp>
        <p:nvSpPr>
          <p:cNvPr id="9" name="Text Placeholder 8">
            <a:extLst>
              <a:ext uri="{FF2B5EF4-FFF2-40B4-BE49-F238E27FC236}">
                <a16:creationId xmlns:a16="http://schemas.microsoft.com/office/drawing/2014/main" id="{D18CBF9E-5E0D-7960-F535-785C35CC238E}"/>
              </a:ext>
            </a:extLst>
          </p:cNvPr>
          <p:cNvSpPr>
            <a:spLocks noGrp="1"/>
          </p:cNvSpPr>
          <p:nvPr>
            <p:ph type="body" sz="half" idx="18"/>
          </p:nvPr>
        </p:nvSpPr>
        <p:spPr/>
        <p:txBody>
          <a:bodyPr/>
          <a:lstStyle/>
          <a:p>
            <a:r>
              <a:rPr lang="en-US" dirty="0" smtClean="0"/>
              <a:t>2,, 5 3</a:t>
            </a:r>
            <a:endParaRPr lang="en-US" dirty="0"/>
          </a:p>
        </p:txBody>
      </p:sp>
      <p:sp>
        <p:nvSpPr>
          <p:cNvPr id="10" name="Text Placeholder 9">
            <a:extLst>
              <a:ext uri="{FF2B5EF4-FFF2-40B4-BE49-F238E27FC236}">
                <a16:creationId xmlns:a16="http://schemas.microsoft.com/office/drawing/2014/main" id="{F2D0A407-A0E0-0AC4-CF90-FC1D40B2F9AB}"/>
              </a:ext>
            </a:extLst>
          </p:cNvPr>
          <p:cNvSpPr>
            <a:spLocks noGrp="1"/>
          </p:cNvSpPr>
          <p:nvPr>
            <p:ph type="body" sz="half" idx="19"/>
          </p:nvPr>
        </p:nvSpPr>
        <p:spPr/>
        <p:txBody>
          <a:bodyPr/>
          <a:lstStyle/>
          <a:p>
            <a:r>
              <a:rPr lang="en-US" dirty="0" smtClean="0"/>
              <a:t>4, 5</a:t>
            </a:r>
            <a:endParaRPr lang="en-US" dirty="0"/>
          </a:p>
        </p:txBody>
      </p:sp>
      <p:sp>
        <p:nvSpPr>
          <p:cNvPr id="11" name="Text Placeholder 10">
            <a:extLst>
              <a:ext uri="{FF2B5EF4-FFF2-40B4-BE49-F238E27FC236}">
                <a16:creationId xmlns:a16="http://schemas.microsoft.com/office/drawing/2014/main" id="{5CC1A359-D2C6-1739-4223-8ABF9874C9D1}"/>
              </a:ext>
            </a:extLst>
          </p:cNvPr>
          <p:cNvSpPr>
            <a:spLocks noGrp="1"/>
          </p:cNvSpPr>
          <p:nvPr>
            <p:ph type="body" sz="half" idx="20"/>
          </p:nvPr>
        </p:nvSpPr>
        <p:spPr/>
        <p:txBody>
          <a:bodyPr/>
          <a:lstStyle/>
          <a:p>
            <a:r>
              <a:rPr lang="en-US" dirty="0" smtClean="0"/>
              <a:t>2, 3, 5</a:t>
            </a:r>
            <a:endParaRPr lang="en-US" dirty="0"/>
          </a:p>
        </p:txBody>
      </p:sp>
      <p:sp>
        <p:nvSpPr>
          <p:cNvPr id="12" name="Text Placeholder 11">
            <a:extLst>
              <a:ext uri="{FF2B5EF4-FFF2-40B4-BE49-F238E27FC236}">
                <a16:creationId xmlns:a16="http://schemas.microsoft.com/office/drawing/2014/main" id="{E8574933-577E-96F3-64F6-63BCF3B923F2}"/>
              </a:ext>
            </a:extLst>
          </p:cNvPr>
          <p:cNvSpPr>
            <a:spLocks noGrp="1"/>
          </p:cNvSpPr>
          <p:nvPr>
            <p:ph type="body" sz="half" idx="21"/>
          </p:nvPr>
        </p:nvSpPr>
        <p:spPr/>
        <p:txBody>
          <a:bodyPr/>
          <a:lstStyle/>
          <a:p>
            <a:r>
              <a:rPr lang="en-US" dirty="0" smtClean="0"/>
              <a:t>1, 2, 3, 4, 5</a:t>
            </a:r>
            <a:endParaRPr lang="en-US" dirty="0"/>
          </a:p>
        </p:txBody>
      </p:sp>
      <p:sp>
        <p:nvSpPr>
          <p:cNvPr id="13" name="Text Placeholder 12">
            <a:extLst>
              <a:ext uri="{FF2B5EF4-FFF2-40B4-BE49-F238E27FC236}">
                <a16:creationId xmlns:a16="http://schemas.microsoft.com/office/drawing/2014/main" id="{0CF3FF34-ABD8-E867-78BE-F2D80E22C10D}"/>
              </a:ext>
            </a:extLst>
          </p:cNvPr>
          <p:cNvSpPr>
            <a:spLocks noGrp="1"/>
          </p:cNvSpPr>
          <p:nvPr>
            <p:ph type="body" sz="half" idx="22"/>
          </p:nvPr>
        </p:nvSpPr>
        <p:spPr/>
        <p:txBody>
          <a:bodyPr/>
          <a:lstStyle/>
          <a:p>
            <a:r>
              <a:rPr lang="en-US" dirty="0" smtClean="0"/>
              <a:t>2</a:t>
            </a:r>
            <a:endParaRPr lang="en-US" dirty="0"/>
          </a:p>
        </p:txBody>
      </p:sp>
      <p:sp>
        <p:nvSpPr>
          <p:cNvPr id="14" name="Text Placeholder 13">
            <a:extLst>
              <a:ext uri="{FF2B5EF4-FFF2-40B4-BE49-F238E27FC236}">
                <a16:creationId xmlns:a16="http://schemas.microsoft.com/office/drawing/2014/main" id="{C7560516-D22E-02DC-FF77-AF689FDBFD4D}"/>
              </a:ext>
            </a:extLst>
          </p:cNvPr>
          <p:cNvSpPr>
            <a:spLocks noGrp="1"/>
          </p:cNvSpPr>
          <p:nvPr>
            <p:ph type="body" sz="half" idx="23"/>
          </p:nvPr>
        </p:nvSpPr>
        <p:spPr/>
        <p:txBody>
          <a:bodyPr/>
          <a:lstStyle/>
          <a:p>
            <a:r>
              <a:rPr lang="en-US" dirty="0" smtClean="0"/>
              <a:t>3, 5</a:t>
            </a:r>
            <a:endParaRPr lang="en-US" dirty="0"/>
          </a:p>
        </p:txBody>
      </p:sp>
      <p:sp>
        <p:nvSpPr>
          <p:cNvPr id="15" name="Text Placeholder 14">
            <a:extLst>
              <a:ext uri="{FF2B5EF4-FFF2-40B4-BE49-F238E27FC236}">
                <a16:creationId xmlns:a16="http://schemas.microsoft.com/office/drawing/2014/main" id="{338DA313-2523-8A5C-A659-F0D0977AC6DD}"/>
              </a:ext>
            </a:extLst>
          </p:cNvPr>
          <p:cNvSpPr>
            <a:spLocks noGrp="1"/>
          </p:cNvSpPr>
          <p:nvPr>
            <p:ph type="body" sz="half" idx="24"/>
          </p:nvPr>
        </p:nvSpPr>
        <p:spPr/>
        <p:txBody>
          <a:bodyPr/>
          <a:lstStyle/>
          <a:p>
            <a:r>
              <a:rPr lang="en-US" dirty="0" smtClean="0"/>
              <a:t>2</a:t>
            </a:r>
            <a:endParaRPr lang="en-US" dirty="0"/>
          </a:p>
        </p:txBody>
      </p:sp>
      <p:sp>
        <p:nvSpPr>
          <p:cNvPr id="16" name="Text Placeholder 15">
            <a:extLst>
              <a:ext uri="{FF2B5EF4-FFF2-40B4-BE49-F238E27FC236}">
                <a16:creationId xmlns:a16="http://schemas.microsoft.com/office/drawing/2014/main" id="{FBC52A47-DD93-6EC9-9627-994B0418373A}"/>
              </a:ext>
            </a:extLst>
          </p:cNvPr>
          <p:cNvSpPr>
            <a:spLocks noGrp="1"/>
          </p:cNvSpPr>
          <p:nvPr>
            <p:ph type="body" sz="half" idx="25"/>
          </p:nvPr>
        </p:nvSpPr>
        <p:spPr/>
        <p:txBody>
          <a:bodyPr/>
          <a:lstStyle/>
          <a:p>
            <a:r>
              <a:rPr lang="en-US" dirty="0" smtClean="0"/>
              <a:t>2</a:t>
            </a:r>
            <a:endParaRPr lang="en-US" dirty="0"/>
          </a:p>
        </p:txBody>
      </p:sp>
      <p:sp>
        <p:nvSpPr>
          <p:cNvPr id="17" name="Text Placeholder 16">
            <a:extLst>
              <a:ext uri="{FF2B5EF4-FFF2-40B4-BE49-F238E27FC236}">
                <a16:creationId xmlns:a16="http://schemas.microsoft.com/office/drawing/2014/main" id="{0DB11533-EF5D-60FE-BE01-FB104FB94C56}"/>
              </a:ext>
            </a:extLst>
          </p:cNvPr>
          <p:cNvSpPr>
            <a:spLocks noGrp="1"/>
          </p:cNvSpPr>
          <p:nvPr>
            <p:ph type="body" sz="half" idx="26"/>
          </p:nvPr>
        </p:nvSpPr>
        <p:spPr/>
        <p:txBody>
          <a:bodyPr/>
          <a:lstStyle/>
          <a:p>
            <a:r>
              <a:rPr lang="en-US" dirty="0" smtClean="0"/>
              <a:t>5</a:t>
            </a:r>
            <a:endParaRPr lang="en-US" dirty="0"/>
          </a:p>
        </p:txBody>
      </p:sp>
      <p:sp>
        <p:nvSpPr>
          <p:cNvPr id="18" name="Text Placeholder 17">
            <a:extLst>
              <a:ext uri="{FF2B5EF4-FFF2-40B4-BE49-F238E27FC236}">
                <a16:creationId xmlns:a16="http://schemas.microsoft.com/office/drawing/2014/main" id="{3BCB6CC5-9014-FDC9-2243-0549D0C4ABD6}"/>
              </a:ext>
            </a:extLst>
          </p:cNvPr>
          <p:cNvSpPr>
            <a:spLocks noGrp="1"/>
          </p:cNvSpPr>
          <p:nvPr>
            <p:ph type="body" sz="half" idx="27"/>
          </p:nvPr>
        </p:nvSpPr>
        <p:spPr/>
        <p:txBody>
          <a:bodyPr/>
          <a:lstStyle/>
          <a:p>
            <a:r>
              <a:rPr lang="en-US" dirty="0" smtClean="0"/>
              <a:t>3, 5</a:t>
            </a:r>
            <a:endParaRPr lang="en-US" dirty="0"/>
          </a:p>
        </p:txBody>
      </p:sp>
      <p:sp>
        <p:nvSpPr>
          <p:cNvPr id="19" name="Text Placeholder 18">
            <a:extLst>
              <a:ext uri="{FF2B5EF4-FFF2-40B4-BE49-F238E27FC236}">
                <a16:creationId xmlns:a16="http://schemas.microsoft.com/office/drawing/2014/main" id="{457AAF18-4222-BF92-7AC2-1DC0B670FBB7}"/>
              </a:ext>
            </a:extLst>
          </p:cNvPr>
          <p:cNvSpPr>
            <a:spLocks noGrp="1"/>
          </p:cNvSpPr>
          <p:nvPr>
            <p:ph type="body" sz="half" idx="28"/>
          </p:nvPr>
        </p:nvSpPr>
        <p:spPr/>
        <p:txBody>
          <a:bodyPr/>
          <a:lstStyle/>
          <a:p>
            <a:r>
              <a:rPr lang="en-US" dirty="0" smtClean="0"/>
              <a:t>2, 4</a:t>
            </a:r>
            <a:endParaRPr lang="en-US" dirty="0"/>
          </a:p>
        </p:txBody>
      </p:sp>
      <p:sp>
        <p:nvSpPr>
          <p:cNvPr id="20" name="Text Placeholder 19">
            <a:extLst>
              <a:ext uri="{FF2B5EF4-FFF2-40B4-BE49-F238E27FC236}">
                <a16:creationId xmlns:a16="http://schemas.microsoft.com/office/drawing/2014/main" id="{FBD2F4B2-52E3-77EE-0FDC-0D8293D29B4F}"/>
              </a:ext>
            </a:extLst>
          </p:cNvPr>
          <p:cNvSpPr>
            <a:spLocks noGrp="1"/>
          </p:cNvSpPr>
          <p:nvPr>
            <p:ph type="body" sz="half" idx="29"/>
          </p:nvPr>
        </p:nvSpPr>
        <p:spPr/>
        <p:txBody>
          <a:bodyPr/>
          <a:lstStyle/>
          <a:p>
            <a:r>
              <a:rPr lang="en-US" dirty="0" smtClean="0"/>
              <a:t>5</a:t>
            </a:r>
            <a:endParaRPr lang="en-US" dirty="0"/>
          </a:p>
        </p:txBody>
      </p:sp>
      <p:sp>
        <p:nvSpPr>
          <p:cNvPr id="21" name="Text Placeholder 20">
            <a:extLst>
              <a:ext uri="{FF2B5EF4-FFF2-40B4-BE49-F238E27FC236}">
                <a16:creationId xmlns:a16="http://schemas.microsoft.com/office/drawing/2014/main" id="{6FFD6A1B-17A6-DCA9-FB21-8433323B5249}"/>
              </a:ext>
            </a:extLst>
          </p:cNvPr>
          <p:cNvSpPr>
            <a:spLocks noGrp="1"/>
          </p:cNvSpPr>
          <p:nvPr>
            <p:ph type="body" sz="half" idx="30"/>
          </p:nvPr>
        </p:nvSpPr>
        <p:spPr/>
        <p:txBody>
          <a:bodyPr/>
          <a:lstStyle/>
          <a:p>
            <a:r>
              <a:rPr lang="en-US" dirty="0" smtClean="0"/>
              <a:t>1, 2, 4, 5</a:t>
            </a:r>
            <a:endParaRPr lang="en-US" dirty="0"/>
          </a:p>
        </p:txBody>
      </p:sp>
      <p:sp>
        <p:nvSpPr>
          <p:cNvPr id="22" name="Text Placeholder 21">
            <a:extLst>
              <a:ext uri="{FF2B5EF4-FFF2-40B4-BE49-F238E27FC236}">
                <a16:creationId xmlns:a16="http://schemas.microsoft.com/office/drawing/2014/main" id="{079DB4E7-5044-D0A0-2664-8B1F56E34787}"/>
              </a:ext>
            </a:extLst>
          </p:cNvPr>
          <p:cNvSpPr>
            <a:spLocks noGrp="1"/>
          </p:cNvSpPr>
          <p:nvPr>
            <p:ph type="body" sz="half" idx="31"/>
          </p:nvPr>
        </p:nvSpPr>
        <p:spPr/>
        <p:txBody>
          <a:bodyPr/>
          <a:lstStyle/>
          <a:p>
            <a:r>
              <a:rPr lang="en-US" dirty="0" smtClean="0"/>
              <a:t>3, 5</a:t>
            </a:r>
            <a:endParaRPr lang="en-US" dirty="0"/>
          </a:p>
        </p:txBody>
      </p:sp>
      <p:sp>
        <p:nvSpPr>
          <p:cNvPr id="23" name="Text Placeholder 22">
            <a:extLst>
              <a:ext uri="{FF2B5EF4-FFF2-40B4-BE49-F238E27FC236}">
                <a16:creationId xmlns:a16="http://schemas.microsoft.com/office/drawing/2014/main" id="{8ACCBBA3-9BC6-601C-BDC8-653F9CEFAC38}"/>
              </a:ext>
            </a:extLst>
          </p:cNvPr>
          <p:cNvSpPr>
            <a:spLocks noGrp="1"/>
          </p:cNvSpPr>
          <p:nvPr>
            <p:ph type="body" sz="half" idx="32"/>
          </p:nvPr>
        </p:nvSpPr>
        <p:spPr/>
        <p:txBody>
          <a:bodyPr/>
          <a:lstStyle/>
          <a:p>
            <a:r>
              <a:rPr lang="en-US" dirty="0" smtClean="0"/>
              <a:t>5</a:t>
            </a:r>
            <a:endParaRPr lang="en-US" dirty="0"/>
          </a:p>
        </p:txBody>
      </p:sp>
      <p:sp>
        <p:nvSpPr>
          <p:cNvPr id="24" name="Text Placeholder 23">
            <a:extLst>
              <a:ext uri="{FF2B5EF4-FFF2-40B4-BE49-F238E27FC236}">
                <a16:creationId xmlns:a16="http://schemas.microsoft.com/office/drawing/2014/main" id="{0B1E3B7F-3194-D799-8EC7-AA7C0B6B382D}"/>
              </a:ext>
            </a:extLst>
          </p:cNvPr>
          <p:cNvSpPr>
            <a:spLocks noGrp="1"/>
          </p:cNvSpPr>
          <p:nvPr>
            <p:ph type="body" sz="half" idx="33"/>
          </p:nvPr>
        </p:nvSpPr>
        <p:spPr/>
        <p:txBody>
          <a:bodyPr/>
          <a:lstStyle/>
          <a:p>
            <a:r>
              <a:rPr lang="en-US" dirty="0" smtClean="0"/>
              <a:t>5</a:t>
            </a:r>
            <a:endParaRPr lang="en-US" dirty="0"/>
          </a:p>
        </p:txBody>
      </p:sp>
      <p:sp>
        <p:nvSpPr>
          <p:cNvPr id="25" name="Text Placeholder 24">
            <a:extLst>
              <a:ext uri="{FF2B5EF4-FFF2-40B4-BE49-F238E27FC236}">
                <a16:creationId xmlns:a16="http://schemas.microsoft.com/office/drawing/2014/main" id="{19947388-C798-686B-A397-183A9F27400E}"/>
              </a:ext>
            </a:extLst>
          </p:cNvPr>
          <p:cNvSpPr>
            <a:spLocks noGrp="1"/>
          </p:cNvSpPr>
          <p:nvPr>
            <p:ph type="body" sz="half" idx="34"/>
          </p:nvPr>
        </p:nvSpPr>
        <p:spPr/>
        <p:txBody>
          <a:bodyPr/>
          <a:lstStyle/>
          <a:p>
            <a:r>
              <a:rPr lang="en-US" dirty="0" smtClean="0"/>
              <a:t>1, 5</a:t>
            </a:r>
            <a:endParaRPr lang="en-US" dirty="0"/>
          </a:p>
        </p:txBody>
      </p:sp>
      <p:sp>
        <p:nvSpPr>
          <p:cNvPr id="26" name="Text Placeholder 25">
            <a:extLst>
              <a:ext uri="{FF2B5EF4-FFF2-40B4-BE49-F238E27FC236}">
                <a16:creationId xmlns:a16="http://schemas.microsoft.com/office/drawing/2014/main" id="{403F5DD6-38D4-499E-AC90-B866B7863B43}"/>
              </a:ext>
            </a:extLst>
          </p:cNvPr>
          <p:cNvSpPr>
            <a:spLocks noGrp="1"/>
          </p:cNvSpPr>
          <p:nvPr>
            <p:ph type="body" sz="half" idx="35"/>
          </p:nvPr>
        </p:nvSpPr>
        <p:spPr/>
        <p:txBody>
          <a:bodyPr/>
          <a:lstStyle/>
          <a:p>
            <a:r>
              <a:rPr lang="en-US" dirty="0" smtClean="0"/>
              <a:t>5</a:t>
            </a:r>
            <a:endParaRPr lang="en-US" dirty="0"/>
          </a:p>
        </p:txBody>
      </p:sp>
      <p:sp>
        <p:nvSpPr>
          <p:cNvPr id="27" name="Text Placeholder 26">
            <a:extLst>
              <a:ext uri="{FF2B5EF4-FFF2-40B4-BE49-F238E27FC236}">
                <a16:creationId xmlns:a16="http://schemas.microsoft.com/office/drawing/2014/main" id="{8C316EA6-C0B3-E89F-3608-B554A40DA1A5}"/>
              </a:ext>
            </a:extLst>
          </p:cNvPr>
          <p:cNvSpPr>
            <a:spLocks noGrp="1"/>
          </p:cNvSpPr>
          <p:nvPr>
            <p:ph type="body" sz="half" idx="36"/>
          </p:nvPr>
        </p:nvSpPr>
        <p:spPr/>
        <p:txBody>
          <a:bodyPr/>
          <a:lstStyle/>
          <a:p>
            <a:r>
              <a:rPr lang="en-US" dirty="0" smtClean="0"/>
              <a:t>2, 3, 5</a:t>
            </a:r>
            <a:endParaRPr lang="en-US" dirty="0"/>
          </a:p>
        </p:txBody>
      </p:sp>
      <p:sp>
        <p:nvSpPr>
          <p:cNvPr id="28" name="Text Placeholder 27">
            <a:extLst>
              <a:ext uri="{FF2B5EF4-FFF2-40B4-BE49-F238E27FC236}">
                <a16:creationId xmlns:a16="http://schemas.microsoft.com/office/drawing/2014/main" id="{F578D3EF-EF3D-3422-1000-8DAF05D7F4F2}"/>
              </a:ext>
            </a:extLst>
          </p:cNvPr>
          <p:cNvSpPr>
            <a:spLocks noGrp="1"/>
          </p:cNvSpPr>
          <p:nvPr>
            <p:ph type="body" sz="half" idx="37"/>
          </p:nvPr>
        </p:nvSpPr>
        <p:spPr/>
        <p:txBody>
          <a:bodyPr/>
          <a:lstStyle/>
          <a:p>
            <a:r>
              <a:rPr lang="en-US" dirty="0" smtClean="0"/>
              <a:t>5</a:t>
            </a:r>
            <a:endParaRPr lang="en-US" dirty="0"/>
          </a:p>
        </p:txBody>
      </p:sp>
      <p:sp>
        <p:nvSpPr>
          <p:cNvPr id="29" name="Text Placeholder 28">
            <a:extLst>
              <a:ext uri="{FF2B5EF4-FFF2-40B4-BE49-F238E27FC236}">
                <a16:creationId xmlns:a16="http://schemas.microsoft.com/office/drawing/2014/main" id="{A2F0AA1D-8932-62B8-23A4-7852523EAD7F}"/>
              </a:ext>
            </a:extLst>
          </p:cNvPr>
          <p:cNvSpPr>
            <a:spLocks noGrp="1"/>
          </p:cNvSpPr>
          <p:nvPr>
            <p:ph type="body" sz="half" idx="38"/>
          </p:nvPr>
        </p:nvSpPr>
        <p:spPr/>
        <p:txBody>
          <a:bodyPr/>
          <a:lstStyle/>
          <a:p>
            <a:r>
              <a:rPr lang="en-US" dirty="0" smtClean="0"/>
              <a:t>3, 5</a:t>
            </a:r>
            <a:endParaRPr lang="en-US" dirty="0"/>
          </a:p>
        </p:txBody>
      </p:sp>
      <p:sp>
        <p:nvSpPr>
          <p:cNvPr id="30" name="Text Placeholder 29">
            <a:extLst>
              <a:ext uri="{FF2B5EF4-FFF2-40B4-BE49-F238E27FC236}">
                <a16:creationId xmlns:a16="http://schemas.microsoft.com/office/drawing/2014/main" id="{709EF946-BA1D-7945-3927-D5ECF8E4812A}"/>
              </a:ext>
            </a:extLst>
          </p:cNvPr>
          <p:cNvSpPr>
            <a:spLocks noGrp="1"/>
          </p:cNvSpPr>
          <p:nvPr>
            <p:ph type="body" sz="half" idx="39"/>
          </p:nvPr>
        </p:nvSpPr>
        <p:spPr/>
        <p:txBody>
          <a:bodyPr/>
          <a:lstStyle/>
          <a:p>
            <a:r>
              <a:rPr lang="en-US" dirty="0" smtClean="0"/>
              <a:t>2</a:t>
            </a:r>
            <a:endParaRPr lang="en-US" dirty="0"/>
          </a:p>
        </p:txBody>
      </p:sp>
      <p:sp>
        <p:nvSpPr>
          <p:cNvPr id="31" name="Text Placeholder 30">
            <a:extLst>
              <a:ext uri="{FF2B5EF4-FFF2-40B4-BE49-F238E27FC236}">
                <a16:creationId xmlns:a16="http://schemas.microsoft.com/office/drawing/2014/main" id="{D5C2D316-C7DC-9750-7EBF-4666DF450599}"/>
              </a:ext>
            </a:extLst>
          </p:cNvPr>
          <p:cNvSpPr>
            <a:spLocks noGrp="1"/>
          </p:cNvSpPr>
          <p:nvPr>
            <p:ph type="body" sz="half" idx="40"/>
          </p:nvPr>
        </p:nvSpPr>
        <p:spPr/>
        <p:txBody>
          <a:bodyPr/>
          <a:lstStyle/>
          <a:p>
            <a:r>
              <a:rPr lang="en-US" dirty="0" smtClean="0"/>
              <a:t>1, 4, 5</a:t>
            </a:r>
            <a:endParaRPr lang="en-US" dirty="0"/>
          </a:p>
        </p:txBody>
      </p:sp>
      <p:sp>
        <p:nvSpPr>
          <p:cNvPr id="32" name="Text Placeholder 31">
            <a:extLst>
              <a:ext uri="{FF2B5EF4-FFF2-40B4-BE49-F238E27FC236}">
                <a16:creationId xmlns:a16="http://schemas.microsoft.com/office/drawing/2014/main" id="{9F09790F-A304-D5DA-67F5-F6D68EF957ED}"/>
              </a:ext>
            </a:extLst>
          </p:cNvPr>
          <p:cNvSpPr>
            <a:spLocks noGrp="1"/>
          </p:cNvSpPr>
          <p:nvPr>
            <p:ph type="body" sz="half" idx="41"/>
          </p:nvPr>
        </p:nvSpPr>
        <p:spPr/>
        <p:txBody>
          <a:bodyPr/>
          <a:lstStyle/>
          <a:p>
            <a:r>
              <a:rPr lang="en-US" dirty="0" smtClean="0"/>
              <a:t>3</a:t>
            </a:r>
            <a:endParaRPr lang="en-US" dirty="0"/>
          </a:p>
        </p:txBody>
      </p:sp>
      <p:sp>
        <p:nvSpPr>
          <p:cNvPr id="33" name="Text Placeholder 32">
            <a:extLst>
              <a:ext uri="{FF2B5EF4-FFF2-40B4-BE49-F238E27FC236}">
                <a16:creationId xmlns:a16="http://schemas.microsoft.com/office/drawing/2014/main" id="{3978CBE8-C7D0-7633-44E5-EB2239636DF8}"/>
              </a:ext>
            </a:extLst>
          </p:cNvPr>
          <p:cNvSpPr>
            <a:spLocks noGrp="1"/>
          </p:cNvSpPr>
          <p:nvPr>
            <p:ph type="body" sz="half" idx="42"/>
          </p:nvPr>
        </p:nvSpPr>
        <p:spPr/>
        <p:txBody>
          <a:bodyPr/>
          <a:lstStyle/>
          <a:p>
            <a:r>
              <a:rPr lang="en-US" dirty="0" smtClean="0"/>
              <a:t>5</a:t>
            </a:r>
            <a:endParaRPr lang="en-US" dirty="0"/>
          </a:p>
        </p:txBody>
      </p:sp>
      <p:sp>
        <p:nvSpPr>
          <p:cNvPr id="34" name="Text Placeholder 33">
            <a:extLst>
              <a:ext uri="{FF2B5EF4-FFF2-40B4-BE49-F238E27FC236}">
                <a16:creationId xmlns:a16="http://schemas.microsoft.com/office/drawing/2014/main" id="{B06B0DCA-919E-8BB5-D098-F8001521C3B7}"/>
              </a:ext>
            </a:extLst>
          </p:cNvPr>
          <p:cNvSpPr>
            <a:spLocks noGrp="1"/>
          </p:cNvSpPr>
          <p:nvPr>
            <p:ph type="body" sz="half" idx="43"/>
          </p:nvPr>
        </p:nvSpPr>
        <p:spPr/>
        <p:txBody>
          <a:bodyPr/>
          <a:lstStyle/>
          <a:p>
            <a:r>
              <a:rPr lang="en-US" dirty="0" smtClean="0"/>
              <a:t>2</a:t>
            </a:r>
            <a:endParaRPr lang="en-US" dirty="0"/>
          </a:p>
        </p:txBody>
      </p:sp>
      <p:sp>
        <p:nvSpPr>
          <p:cNvPr id="35" name="Text Placeholder 34">
            <a:extLst>
              <a:ext uri="{FF2B5EF4-FFF2-40B4-BE49-F238E27FC236}">
                <a16:creationId xmlns:a16="http://schemas.microsoft.com/office/drawing/2014/main" id="{93CDEB2A-D190-5D19-3715-F9978A67C9F1}"/>
              </a:ext>
            </a:extLst>
          </p:cNvPr>
          <p:cNvSpPr>
            <a:spLocks noGrp="1"/>
          </p:cNvSpPr>
          <p:nvPr>
            <p:ph type="body" sz="half" idx="44"/>
          </p:nvPr>
        </p:nvSpPr>
        <p:spPr/>
        <p:txBody>
          <a:bodyPr/>
          <a:lstStyle/>
          <a:p>
            <a:r>
              <a:rPr lang="en-US" dirty="0" smtClean="0"/>
              <a:t>2, 5</a:t>
            </a:r>
            <a:endParaRPr lang="en-US" dirty="0"/>
          </a:p>
        </p:txBody>
      </p:sp>
      <p:sp>
        <p:nvSpPr>
          <p:cNvPr id="36" name="Text Placeholder 35">
            <a:extLst>
              <a:ext uri="{FF2B5EF4-FFF2-40B4-BE49-F238E27FC236}">
                <a16:creationId xmlns:a16="http://schemas.microsoft.com/office/drawing/2014/main" id="{B3BCD8E8-0621-AED8-0A1D-05D66D3FDB1D}"/>
              </a:ext>
            </a:extLst>
          </p:cNvPr>
          <p:cNvSpPr>
            <a:spLocks noGrp="1"/>
          </p:cNvSpPr>
          <p:nvPr>
            <p:ph type="body" sz="half" idx="45"/>
          </p:nvPr>
        </p:nvSpPr>
        <p:spPr/>
        <p:txBody>
          <a:bodyPr/>
          <a:lstStyle/>
          <a:p>
            <a:r>
              <a:rPr lang="en-US" dirty="0" smtClean="0"/>
              <a:t>2, 3, 5</a:t>
            </a:r>
            <a:endParaRPr lang="en-US" dirty="0"/>
          </a:p>
        </p:txBody>
      </p:sp>
      <p:sp>
        <p:nvSpPr>
          <p:cNvPr id="37" name="Text Placeholder 36">
            <a:extLst>
              <a:ext uri="{FF2B5EF4-FFF2-40B4-BE49-F238E27FC236}">
                <a16:creationId xmlns:a16="http://schemas.microsoft.com/office/drawing/2014/main" id="{D2A80243-7A10-9A2F-332A-5C0EB444BC80}"/>
              </a:ext>
            </a:extLst>
          </p:cNvPr>
          <p:cNvSpPr>
            <a:spLocks noGrp="1"/>
          </p:cNvSpPr>
          <p:nvPr>
            <p:ph type="body" sz="half" idx="46"/>
          </p:nvPr>
        </p:nvSpPr>
        <p:spPr/>
        <p:txBody>
          <a:bodyPr/>
          <a:lstStyle/>
          <a:p>
            <a:r>
              <a:rPr lang="en-US" dirty="0" smtClean="0"/>
              <a:t>2, 4, 5</a:t>
            </a:r>
            <a:endParaRPr lang="en-US" dirty="0"/>
          </a:p>
        </p:txBody>
      </p:sp>
      <p:sp>
        <p:nvSpPr>
          <p:cNvPr id="38" name="Text Placeholder 37">
            <a:extLst>
              <a:ext uri="{FF2B5EF4-FFF2-40B4-BE49-F238E27FC236}">
                <a16:creationId xmlns:a16="http://schemas.microsoft.com/office/drawing/2014/main" id="{6889A195-5FC8-C268-D6B0-7353E8DB3DCA}"/>
              </a:ext>
            </a:extLst>
          </p:cNvPr>
          <p:cNvSpPr>
            <a:spLocks noGrp="1"/>
          </p:cNvSpPr>
          <p:nvPr>
            <p:ph type="body" sz="half" idx="47"/>
          </p:nvPr>
        </p:nvSpPr>
        <p:spPr/>
        <p:txBody>
          <a:bodyPr/>
          <a:lstStyle/>
          <a:p>
            <a:r>
              <a:rPr lang="en-US" dirty="0" smtClean="0"/>
              <a:t>1, 4, 5</a:t>
            </a:r>
            <a:endParaRPr lang="en-US" dirty="0"/>
          </a:p>
        </p:txBody>
      </p:sp>
      <p:sp>
        <p:nvSpPr>
          <p:cNvPr id="39" name="Text Placeholder 38">
            <a:extLst>
              <a:ext uri="{FF2B5EF4-FFF2-40B4-BE49-F238E27FC236}">
                <a16:creationId xmlns:a16="http://schemas.microsoft.com/office/drawing/2014/main" id="{D1D95F40-7780-8C07-12BE-A560D4541156}"/>
              </a:ext>
            </a:extLst>
          </p:cNvPr>
          <p:cNvSpPr>
            <a:spLocks noGrp="1"/>
          </p:cNvSpPr>
          <p:nvPr>
            <p:ph type="body" sz="half" idx="48"/>
          </p:nvPr>
        </p:nvSpPr>
        <p:spPr/>
        <p:txBody>
          <a:bodyPr/>
          <a:lstStyle/>
          <a:p>
            <a:r>
              <a:rPr lang="en-US" dirty="0" smtClean="0"/>
              <a:t>3, 5</a:t>
            </a:r>
            <a:endParaRPr lang="en-US" dirty="0"/>
          </a:p>
        </p:txBody>
      </p:sp>
      <p:sp>
        <p:nvSpPr>
          <p:cNvPr id="40" name="Text Placeholder 39">
            <a:extLst>
              <a:ext uri="{FF2B5EF4-FFF2-40B4-BE49-F238E27FC236}">
                <a16:creationId xmlns:a16="http://schemas.microsoft.com/office/drawing/2014/main" id="{1C8382CD-9779-6AA3-9C51-25402E8961BC}"/>
              </a:ext>
            </a:extLst>
          </p:cNvPr>
          <p:cNvSpPr>
            <a:spLocks noGrp="1"/>
          </p:cNvSpPr>
          <p:nvPr>
            <p:ph type="body" sz="half" idx="49"/>
          </p:nvPr>
        </p:nvSpPr>
        <p:spPr/>
        <p:txBody>
          <a:bodyPr/>
          <a:lstStyle/>
          <a:p>
            <a:r>
              <a:rPr lang="en-US" dirty="0" smtClean="0"/>
              <a:t>3, 5</a:t>
            </a:r>
            <a:endParaRPr lang="en-US" dirty="0"/>
          </a:p>
        </p:txBody>
      </p:sp>
      <p:sp>
        <p:nvSpPr>
          <p:cNvPr id="41" name="Text Placeholder 40">
            <a:extLst>
              <a:ext uri="{FF2B5EF4-FFF2-40B4-BE49-F238E27FC236}">
                <a16:creationId xmlns:a16="http://schemas.microsoft.com/office/drawing/2014/main" id="{7CE4588E-C696-DC4D-A2DA-0558BD0772A7}"/>
              </a:ext>
            </a:extLst>
          </p:cNvPr>
          <p:cNvSpPr>
            <a:spLocks noGrp="1"/>
          </p:cNvSpPr>
          <p:nvPr>
            <p:ph type="body" sz="half" idx="50"/>
          </p:nvPr>
        </p:nvSpPr>
        <p:spPr/>
        <p:txBody>
          <a:bodyPr/>
          <a:lstStyle/>
          <a:p>
            <a:r>
              <a:rPr lang="en-US" dirty="0" smtClean="0"/>
              <a:t>1, 4, 5</a:t>
            </a:r>
            <a:endParaRPr lang="en-US" dirty="0"/>
          </a:p>
        </p:txBody>
      </p:sp>
      <p:pic>
        <p:nvPicPr>
          <p:cNvPr id="42"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Tree>
    <p:extLst>
      <p:ext uri="{BB962C8B-B14F-4D97-AF65-F5344CB8AC3E}">
        <p14:creationId xmlns:p14="http://schemas.microsoft.com/office/powerpoint/2010/main" val="1347155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3E93C11EC77544A28FEA1DCEC61EBA" ma:contentTypeVersion="6" ma:contentTypeDescription="Create a new document." ma:contentTypeScope="" ma:versionID="3021db551699be69d8c0722cda336c45">
  <xsd:schema xmlns:xsd="http://www.w3.org/2001/XMLSchema" xmlns:xs="http://www.w3.org/2001/XMLSchema" xmlns:p="http://schemas.microsoft.com/office/2006/metadata/properties" xmlns:ns2="0cbe0255-eed0-41b5-8312-efd4420e542e" xmlns:ns3="154e695e-1d8a-4ffc-b6d1-6282081097b5" targetNamespace="http://schemas.microsoft.com/office/2006/metadata/properties" ma:root="true" ma:fieldsID="d35aa720516fa976c6756a3727e8139a" ns2:_="" ns3:_="">
    <xsd:import namespace="0cbe0255-eed0-41b5-8312-efd4420e542e"/>
    <xsd:import namespace="154e695e-1d8a-4ffc-b6d1-6282081097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e0255-eed0-41b5-8312-efd4420e5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4e695e-1d8a-4ffc-b6d1-6282081097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54e695e-1d8a-4ffc-b6d1-6282081097b5">
      <UserInfo>
        <DisplayName>Mrs McCauley</DisplayName>
        <AccountId>50</AccountId>
        <AccountType/>
      </UserInfo>
      <UserInfo>
        <DisplayName>Mrs McLaughlin</DisplayName>
        <AccountId>51</AccountId>
        <AccountType/>
      </UserInfo>
      <UserInfo>
        <DisplayName>Mrs Carr</DisplayName>
        <AccountId>46</AccountId>
        <AccountType/>
      </UserInfo>
    </SharedWithUsers>
  </documentManagement>
</p:properties>
</file>

<file path=customXml/itemProps1.xml><?xml version="1.0" encoding="utf-8"?>
<ds:datastoreItem xmlns:ds="http://schemas.openxmlformats.org/officeDocument/2006/customXml" ds:itemID="{5938BAE1-3247-4D2C-A4ED-3543BE0F8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e0255-eed0-41b5-8312-efd4420e542e"/>
    <ds:schemaRef ds:uri="154e695e-1d8a-4ffc-b6d1-6282081097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2CC51B-A83D-4079-978E-268F921EA436}">
  <ds:schemaRefs>
    <ds:schemaRef ds:uri="http://schemas.microsoft.com/sharepoint/v3/contenttype/forms"/>
  </ds:schemaRefs>
</ds:datastoreItem>
</file>

<file path=customXml/itemProps3.xml><?xml version="1.0" encoding="utf-8"?>
<ds:datastoreItem xmlns:ds="http://schemas.openxmlformats.org/officeDocument/2006/customXml" ds:itemID="{2421F65F-F73D-4127-82D8-CC72977CD21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cbe0255-eed0-41b5-8312-efd4420e542e"/>
    <ds:schemaRef ds:uri="http://purl.org/dc/terms/"/>
    <ds:schemaRef ds:uri="http://schemas.openxmlformats.org/package/2006/metadata/core-properties"/>
    <ds:schemaRef ds:uri="154e695e-1d8a-4ffc-b6d1-6282081097b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33348</TotalTime>
  <Words>1858</Words>
  <Application>Microsoft Office PowerPoint</Application>
  <PresentationFormat>Widescreen</PresentationFormat>
  <Paragraphs>222</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stoomacca@gmail.com</dc:creator>
  <cp:lastModifiedBy>Andrew Brown</cp:lastModifiedBy>
  <cp:revision>47</cp:revision>
  <dcterms:created xsi:type="dcterms:W3CDTF">2023-05-03T10:46:10Z</dcterms:created>
  <dcterms:modified xsi:type="dcterms:W3CDTF">2024-11-11T10:09:18Z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0x010100563E93C11EC77544A28FEA1DCEC61EBA</vt:lpwstr>
  </property>
</Properties>
</file>