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256" r:id="rId5"/>
    <p:sldId id="257" r:id="rId6"/>
    <p:sldId id="269" r:id="rId7"/>
    <p:sldId id="258" r:id="rId8"/>
    <p:sldId id="259" r:id="rId9"/>
    <p:sldId id="260" r:id="rId10"/>
    <p:sldId id="261" r:id="rId11"/>
    <p:sldId id="262" r:id="rId12"/>
    <p:sldId id="263" r:id="rId13"/>
    <p:sldId id="264" r:id="rId14"/>
    <p:sldId id="265" r:id="rId15"/>
    <p:sldId id="266" r:id="rId16"/>
    <p:sldId id="267"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rs Ross" initials="MR" lastIdx="14" clrIdx="0">
    <p:extLst>
      <p:ext uri="{19B8F6BF-5375-455C-9EA6-DF929625EA0E}">
        <p15:presenceInfo xmlns:p15="http://schemas.microsoft.com/office/powerpoint/2012/main" userId="Mrs Ros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00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46"/>
    <p:restoredTop sz="94640"/>
  </p:normalViewPr>
  <p:slideViewPr>
    <p:cSldViewPr snapToGrid="0">
      <p:cViewPr>
        <p:scale>
          <a:sx n="75" d="100"/>
          <a:sy n="75" d="100"/>
        </p:scale>
        <p:origin x="424" y="-4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F55AE5-A20D-C03D-7BB0-6E7C47032DE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A386C1-0E34-D34F-C37A-2C29E821DE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967452-5D51-1E40-9AAD-419AED6C7050}" type="datetimeFigureOut">
              <a:rPr lang="en-US" smtClean="0"/>
              <a:t>12/7/2023</a:t>
            </a:fld>
            <a:endParaRPr lang="en-US"/>
          </a:p>
        </p:txBody>
      </p:sp>
      <p:sp>
        <p:nvSpPr>
          <p:cNvPr id="4" name="Footer Placeholder 3">
            <a:extLst>
              <a:ext uri="{FF2B5EF4-FFF2-40B4-BE49-F238E27FC236}">
                <a16:creationId xmlns:a16="http://schemas.microsoft.com/office/drawing/2014/main" id="{50F604BC-0B74-909F-1375-9AEA7B1D95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42615F6-256F-9AF1-220D-8578466A40B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A6CD1E-DB41-744E-B634-3E0D399952A6}" type="slidenum">
              <a:rPr lang="en-US" smtClean="0"/>
              <a:t>‹#›</a:t>
            </a:fld>
            <a:endParaRPr lang="en-US"/>
          </a:p>
        </p:txBody>
      </p:sp>
    </p:spTree>
    <p:extLst>
      <p:ext uri="{BB962C8B-B14F-4D97-AF65-F5344CB8AC3E}">
        <p14:creationId xmlns:p14="http://schemas.microsoft.com/office/powerpoint/2010/main" val="381940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6CE2A7-DEA1-2449-A245-DF081B78A15B}" type="datetimeFigureOut">
              <a:rPr lang="en-US" smtClean="0"/>
              <a:t>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8CB510-B564-7249-B088-BF79054356E1}" type="slidenum">
              <a:rPr lang="en-US" smtClean="0"/>
              <a:t>‹#›</a:t>
            </a:fld>
            <a:endParaRPr lang="en-US"/>
          </a:p>
        </p:txBody>
      </p:sp>
    </p:spTree>
    <p:extLst>
      <p:ext uri="{BB962C8B-B14F-4D97-AF65-F5344CB8AC3E}">
        <p14:creationId xmlns:p14="http://schemas.microsoft.com/office/powerpoint/2010/main" val="2702348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westlothian.gov.uk/media/29938/Raising-Attainment-Strategy-201819-to-202223/pdf/Raising_Attainment_Strategy.pdf"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westlothian.gov.uk/media/19488/Corporate-Plan-2018-2023/pdf/Corporate_Plan_2018_to_2023.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Enter any documentation from the original SIP that directly relates to your SIP:</a:t>
            </a:r>
          </a:p>
          <a:p>
            <a:endParaRPr lang="en-GB" dirty="0"/>
          </a:p>
          <a:p>
            <a:r>
              <a:rPr lang="en-GB" dirty="0"/>
              <a:t>These could include:</a:t>
            </a:r>
          </a:p>
          <a:p>
            <a:endParaRPr lang="en-GB" dirty="0"/>
          </a:p>
          <a:p>
            <a:r>
              <a:rPr lang="en-GB" dirty="0"/>
              <a:t>Local Authority:</a:t>
            </a:r>
          </a:p>
          <a:p>
            <a:endParaRPr lang="en-GB" dirty="0"/>
          </a:p>
          <a:p>
            <a:r>
              <a:rPr lang="en-GB" sz="1200" i="1" kern="1200" dirty="0">
                <a:solidFill>
                  <a:schemeClr val="tx1"/>
                </a:solidFill>
                <a:effectLst/>
                <a:latin typeface="+mn-lt"/>
                <a:ea typeface="+mn-ea"/>
                <a:cs typeface="+mn-cs"/>
              </a:rPr>
              <a:t>Moving Forward in Your Learning Guidance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Literacy and Numeracy West Lothian Priorities, HWB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Raising attainment, including closing the gap (</a:t>
            </a:r>
            <a:r>
              <a:rPr lang="en-GB" sz="1200" u="sng" kern="1200" dirty="0">
                <a:solidFill>
                  <a:schemeClr val="tx1"/>
                </a:solidFill>
                <a:effectLst/>
                <a:latin typeface="+mn-lt"/>
                <a:ea typeface="+mn-ea"/>
                <a:cs typeface="+mn-cs"/>
                <a:hlinkClick r:id="rId3"/>
              </a:rPr>
              <a:t>West Lothian Raising Attainment Strategy</a:t>
            </a:r>
            <a:r>
              <a:rPr lang="en-GB" sz="1200" kern="1200" dirty="0">
                <a:solidFill>
                  <a:schemeClr val="tx1"/>
                </a:solidFill>
                <a:effectLst/>
                <a:latin typeface="+mn-lt"/>
                <a:ea typeface="+mn-ea"/>
                <a:cs typeface="+mn-cs"/>
              </a:rPr>
              <a:t>)</a:t>
            </a:r>
          </a:p>
          <a:p>
            <a:r>
              <a:rPr lang="en-GB" sz="1200" i="1" kern="1200" dirty="0">
                <a:solidFill>
                  <a:schemeClr val="tx1"/>
                </a:solidFill>
                <a:effectLst/>
                <a:latin typeface="+mn-lt"/>
                <a:ea typeface="+mn-ea"/>
                <a:cs typeface="+mn-cs"/>
              </a:rPr>
              <a:t>Transforming Your Council</a:t>
            </a:r>
            <a:endParaRPr lang="en-GB"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hlinkClick r:id="rId4"/>
              </a:rPr>
              <a:t>Corporate Plan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Education Services Management Plan</a:t>
            </a:r>
          </a:p>
          <a:p>
            <a:r>
              <a:rPr lang="en-GB" sz="1200" kern="1200" dirty="0">
                <a:solidFill>
                  <a:schemeClr val="tx1"/>
                </a:solidFill>
                <a:effectLst/>
                <a:latin typeface="+mn-lt"/>
                <a:ea typeface="+mn-ea"/>
                <a:cs typeface="+mn-cs"/>
              </a:rPr>
              <a:t>West Lothian Parental Involvement and Engagement Framework</a:t>
            </a:r>
          </a:p>
          <a:p>
            <a:r>
              <a:rPr lang="en-GB" sz="1200" kern="1200" dirty="0">
                <a:solidFill>
                  <a:schemeClr val="tx1"/>
                </a:solidFill>
                <a:effectLst/>
                <a:latin typeface="+mn-lt"/>
                <a:ea typeface="+mn-ea"/>
                <a:cs typeface="+mn-cs"/>
              </a:rPr>
              <a:t>Equity Team and additional allocations, Pedagogy Team</a:t>
            </a:r>
          </a:p>
          <a:p>
            <a:endParaRPr lang="en-GB" dirty="0"/>
          </a:p>
          <a:p>
            <a:r>
              <a:rPr lang="en-GB" dirty="0"/>
              <a:t>National:</a:t>
            </a:r>
          </a:p>
          <a:p>
            <a:endParaRPr lang="en-GB" dirty="0"/>
          </a:p>
          <a:p>
            <a:r>
              <a:rPr lang="en-GB" sz="1200" kern="1200" dirty="0">
                <a:solidFill>
                  <a:schemeClr val="tx1"/>
                </a:solidFill>
                <a:effectLst/>
                <a:latin typeface="+mn-lt"/>
                <a:ea typeface="+mn-ea"/>
                <a:cs typeface="+mn-cs"/>
              </a:rPr>
              <a:t>Coronavirus (COVID-19): Guidance on reducing the risks from COVID-19 in school</a:t>
            </a:r>
          </a:p>
          <a:p>
            <a:r>
              <a:rPr lang="en-GB" sz="1200" kern="1200" dirty="0">
                <a:solidFill>
                  <a:schemeClr val="tx1"/>
                </a:solidFill>
                <a:effectLst/>
                <a:latin typeface="+mn-lt"/>
                <a:ea typeface="+mn-ea"/>
                <a:cs typeface="+mn-cs"/>
              </a:rPr>
              <a:t>Moderation Cycle and Assessment</a:t>
            </a:r>
          </a:p>
          <a:p>
            <a:r>
              <a:rPr lang="en-GB" sz="1200" kern="1200" dirty="0">
                <a:solidFill>
                  <a:schemeClr val="tx1"/>
                </a:solidFill>
                <a:effectLst/>
                <a:latin typeface="+mn-lt"/>
                <a:ea typeface="+mn-ea"/>
                <a:cs typeface="+mn-cs"/>
              </a:rPr>
              <a:t>National Improvement Framework / Scottish Attainment Challenge / National Improvement Hub / Raising Attainment for All</a:t>
            </a:r>
          </a:p>
          <a:p>
            <a:r>
              <a:rPr lang="en-GB" sz="1200" kern="1200" dirty="0">
                <a:solidFill>
                  <a:schemeClr val="tx1"/>
                </a:solidFill>
                <a:effectLst/>
                <a:latin typeface="+mn-lt"/>
                <a:ea typeface="+mn-ea"/>
                <a:cs typeface="+mn-cs"/>
              </a:rPr>
              <a:t>Pupil Equity Funding/Equity Audit</a:t>
            </a:r>
          </a:p>
          <a:p>
            <a:r>
              <a:rPr lang="en-GB" sz="1200" kern="1200" dirty="0">
                <a:solidFill>
                  <a:schemeClr val="tx1"/>
                </a:solidFill>
                <a:effectLst/>
                <a:latin typeface="+mn-lt"/>
                <a:ea typeface="+mn-ea"/>
                <a:cs typeface="+mn-cs"/>
              </a:rPr>
              <a:t>Getting it Right for Every child (GIRFEC)</a:t>
            </a:r>
          </a:p>
          <a:p>
            <a:r>
              <a:rPr lang="en-GB" sz="1200" kern="1200" dirty="0">
                <a:solidFill>
                  <a:schemeClr val="tx1"/>
                </a:solidFill>
                <a:effectLst/>
                <a:latin typeface="+mn-lt"/>
                <a:ea typeface="+mn-ea"/>
                <a:cs typeface="+mn-cs"/>
              </a:rPr>
              <a:t>Scotland’s Curriculum Framework</a:t>
            </a:r>
          </a:p>
          <a:p>
            <a:r>
              <a:rPr lang="en-GB" sz="1200" kern="1200" dirty="0">
                <a:solidFill>
                  <a:schemeClr val="tx1"/>
                </a:solidFill>
                <a:effectLst/>
                <a:latin typeface="+mn-lt"/>
                <a:ea typeface="+mn-ea"/>
                <a:cs typeface="+mn-cs"/>
              </a:rPr>
              <a:t>Realising the Ambition </a:t>
            </a:r>
          </a:p>
          <a:p>
            <a:r>
              <a:rPr lang="en-GB" sz="1200" kern="1200" dirty="0">
                <a:solidFill>
                  <a:schemeClr val="tx1"/>
                </a:solidFill>
                <a:effectLst/>
                <a:latin typeface="+mn-lt"/>
                <a:ea typeface="+mn-ea"/>
                <a:cs typeface="+mn-cs"/>
              </a:rPr>
              <a:t>Developing Scotland’s Young Workforce</a:t>
            </a:r>
          </a:p>
          <a:p>
            <a:r>
              <a:rPr lang="en-GB" sz="1200" kern="1200" dirty="0">
                <a:solidFill>
                  <a:schemeClr val="tx1"/>
                </a:solidFill>
                <a:effectLst/>
                <a:latin typeface="+mn-lt"/>
                <a:ea typeface="+mn-ea"/>
                <a:cs typeface="+mn-cs"/>
              </a:rPr>
              <a:t>Achieving Excellence and Equity 2022:  National Improvement Framework and Improvement Plan</a:t>
            </a:r>
          </a:p>
          <a:p>
            <a:pPr fontAlgn="base"/>
            <a:r>
              <a:rPr lang="en-GB" sz="1200" kern="1200" dirty="0">
                <a:solidFill>
                  <a:schemeClr val="tx1"/>
                </a:solidFill>
                <a:effectLst/>
                <a:latin typeface="+mn-lt"/>
                <a:ea typeface="+mn-ea"/>
                <a:cs typeface="+mn-cs"/>
              </a:rPr>
              <a:t>Putting Learners at the Centre: Towards a Future Vision for Scottish Education, The Ken Muir report, March 2022. </a:t>
            </a:r>
          </a:p>
          <a:p>
            <a:pPr fontAlgn="base"/>
            <a:r>
              <a:rPr lang="en-GB" sz="1200" kern="1200" dirty="0">
                <a:solidFill>
                  <a:schemeClr val="tx1"/>
                </a:solidFill>
                <a:effectLst/>
                <a:latin typeface="+mn-lt"/>
                <a:ea typeface="+mn-ea"/>
                <a:cs typeface="+mn-cs"/>
              </a:rPr>
              <a:t>UNCRC</a:t>
            </a:r>
          </a:p>
          <a:p>
            <a:r>
              <a:rPr lang="en-GB" sz="1200" kern="1200" dirty="0">
                <a:solidFill>
                  <a:schemeClr val="tx1"/>
                </a:solidFill>
                <a:effectLst/>
                <a:latin typeface="+mn-lt"/>
                <a:ea typeface="+mn-ea"/>
                <a:cs typeface="+mn-cs"/>
              </a:rPr>
              <a:t>Presumption to provide education in a mainstream setting 2019</a:t>
            </a:r>
          </a:p>
          <a:p>
            <a:r>
              <a:rPr lang="en-GB" sz="1200" kern="1200" dirty="0">
                <a:solidFill>
                  <a:schemeClr val="tx1"/>
                </a:solidFill>
                <a:effectLst/>
                <a:latin typeface="+mn-lt"/>
                <a:ea typeface="+mn-ea"/>
                <a:cs typeface="+mn-cs"/>
              </a:rPr>
              <a:t>Support for Learning: All our Children and All their Potential (ASL Review) 2020</a:t>
            </a:r>
          </a:p>
          <a:p>
            <a:endParaRPr lang="en-GB" dirty="0"/>
          </a:p>
        </p:txBody>
      </p:sp>
      <p:sp>
        <p:nvSpPr>
          <p:cNvPr id="4" name="Slide Number Placeholder 3"/>
          <p:cNvSpPr>
            <a:spLocks noGrp="1"/>
          </p:cNvSpPr>
          <p:nvPr>
            <p:ph type="sldNum" sz="quarter" idx="5"/>
          </p:nvPr>
        </p:nvSpPr>
        <p:spPr/>
        <p:txBody>
          <a:bodyPr/>
          <a:lstStyle/>
          <a:p>
            <a:fld id="{998CB510-B564-7249-B088-BF79054356E1}" type="slidenum">
              <a:rPr lang="en-US" smtClean="0"/>
              <a:t>2</a:t>
            </a:fld>
            <a:endParaRPr lang="en-US"/>
          </a:p>
        </p:txBody>
      </p:sp>
    </p:spTree>
    <p:extLst>
      <p:ext uri="{BB962C8B-B14F-4D97-AF65-F5344CB8AC3E}">
        <p14:creationId xmlns:p14="http://schemas.microsoft.com/office/powerpoint/2010/main" val="109295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School self-evaluation and improvement should be viewed as an on-going and collaborative process, with the annual school improvement planning and reporting cycle featuring prominently. How good is our school? 4TH edition (HGIOS? 4), as well as those concerning Early Learning and Childcare and Community Learning and Development, are toolkits for schools to use to engage in evidence-based analysis of what is working well and what needs to improve within their establishment. Headteachers should use that framework to inform the content of SIPs. They may also wish to bear in mind the Career Education Standard which contains a number of entitlements. In addition, they will wish to bear in mind the requirement to involve parents, as set out in the Scottish Schools (Parental Involvement) Act 200641 and associated statutory guidance42 . Reference to the Education (School and Placing Information) (Scotland) Regulations 201243 may also be helpful as part of this process</a:t>
            </a:r>
          </a:p>
        </p:txBody>
      </p:sp>
      <p:sp>
        <p:nvSpPr>
          <p:cNvPr id="4" name="Slide Number Placeholder 3"/>
          <p:cNvSpPr>
            <a:spLocks noGrp="1"/>
          </p:cNvSpPr>
          <p:nvPr>
            <p:ph type="sldNum" sz="quarter" idx="5"/>
          </p:nvPr>
        </p:nvSpPr>
        <p:spPr/>
        <p:txBody>
          <a:bodyPr/>
          <a:lstStyle/>
          <a:p>
            <a:fld id="{998CB510-B564-7249-B088-BF79054356E1}" type="slidenum">
              <a:rPr lang="en-US" smtClean="0"/>
              <a:t>4</a:t>
            </a:fld>
            <a:endParaRPr lang="en-US"/>
          </a:p>
        </p:txBody>
      </p:sp>
    </p:spTree>
    <p:extLst>
      <p:ext uri="{BB962C8B-B14F-4D97-AF65-F5344CB8AC3E}">
        <p14:creationId xmlns:p14="http://schemas.microsoft.com/office/powerpoint/2010/main" val="59894973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 Target="../slides/slide11.xml"/><Relationship Id="rId3" Type="http://schemas.openxmlformats.org/officeDocument/2006/relationships/slide" Target="../slides/slide2.xml"/><Relationship Id="rId7" Type="http://schemas.openxmlformats.org/officeDocument/2006/relationships/slide" Target="../slides/slide12.xml"/><Relationship Id="rId12" Type="http://schemas.openxmlformats.org/officeDocument/2006/relationships/slide" Target="../slides/slide14.xm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3.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10.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verview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D8B9A72-7E95-0081-7976-ECB969DE7D0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A71268DE-9AF0-9401-806B-29D7B26A3109}"/>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9" name="Picture Placeholder 11">
            <a:extLst>
              <a:ext uri="{FF2B5EF4-FFF2-40B4-BE49-F238E27FC236}">
                <a16:creationId xmlns:a16="http://schemas.microsoft.com/office/drawing/2014/main" id="{ADBC3DE3-A6F1-C426-51E2-3BFDB89E47DE}"/>
              </a:ext>
            </a:extLst>
          </p:cNvPr>
          <p:cNvSpPr>
            <a:spLocks noGrp="1"/>
          </p:cNvSpPr>
          <p:nvPr>
            <p:ph type="pic" sz="quarter" idx="11"/>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15" name="Text Placeholder 3">
            <a:extLst>
              <a:ext uri="{FF2B5EF4-FFF2-40B4-BE49-F238E27FC236}">
                <a16:creationId xmlns:a16="http://schemas.microsoft.com/office/drawing/2014/main" id="{1D82AE2B-9ADE-F071-B3EF-0BBDE6844C4B}"/>
              </a:ext>
            </a:extLst>
          </p:cNvPr>
          <p:cNvSpPr>
            <a:spLocks noGrp="1"/>
          </p:cNvSpPr>
          <p:nvPr>
            <p:ph type="body" sz="half" idx="12" hasCustomPrompt="1"/>
          </p:nvPr>
        </p:nvSpPr>
        <p:spPr>
          <a:xfrm>
            <a:off x="864538" y="2959427"/>
            <a:ext cx="8669754" cy="831988"/>
          </a:xfrm>
          <a:prstGeom prst="rect">
            <a:avLst/>
          </a:prstGeom>
        </p:spPr>
        <p:txBody>
          <a:bodyPr/>
          <a:lstStyle>
            <a:lvl1pPr marL="0" indent="0" algn="ctr">
              <a:buNone/>
              <a:defRPr sz="16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16" name="Text Placeholder 3">
            <a:extLst>
              <a:ext uri="{FF2B5EF4-FFF2-40B4-BE49-F238E27FC236}">
                <a16:creationId xmlns:a16="http://schemas.microsoft.com/office/drawing/2014/main" id="{E0AB0935-3FB8-3C48-C4C2-BEB521495026}"/>
              </a:ext>
            </a:extLst>
          </p:cNvPr>
          <p:cNvSpPr>
            <a:spLocks noGrp="1"/>
          </p:cNvSpPr>
          <p:nvPr>
            <p:ph type="body" sz="half" idx="13"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2" name="Action Button: Custom 1">
            <a:hlinkClick r:id="rId3" action="ppaction://hlinksldjump" highlightClick="1"/>
            <a:extLst>
              <a:ext uri="{FF2B5EF4-FFF2-40B4-BE49-F238E27FC236}">
                <a16:creationId xmlns:a16="http://schemas.microsoft.com/office/drawing/2014/main" id="{214387C5-3A6B-1A13-76D1-7AD538FBB8F3}"/>
              </a:ext>
            </a:extLst>
          </p:cNvPr>
          <p:cNvSpPr/>
          <p:nvPr userDrawn="1"/>
        </p:nvSpPr>
        <p:spPr>
          <a:xfrm>
            <a:off x="693964" y="1010951"/>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ction Button: Custom 2">
            <a:hlinkClick r:id="rId4" action="ppaction://hlinksldjump" highlightClick="1"/>
            <a:extLst>
              <a:ext uri="{FF2B5EF4-FFF2-40B4-BE49-F238E27FC236}">
                <a16:creationId xmlns:a16="http://schemas.microsoft.com/office/drawing/2014/main" id="{668797A1-C687-488D-15E3-8CC1A3883B1F}"/>
              </a:ext>
            </a:extLst>
          </p:cNvPr>
          <p:cNvSpPr/>
          <p:nvPr userDrawn="1"/>
        </p:nvSpPr>
        <p:spPr>
          <a:xfrm>
            <a:off x="3159578" y="1051772"/>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Custom 3">
            <a:hlinkClick r:id="rId5" action="ppaction://hlinksldjump" highlightClick="1"/>
            <a:extLst>
              <a:ext uri="{FF2B5EF4-FFF2-40B4-BE49-F238E27FC236}">
                <a16:creationId xmlns:a16="http://schemas.microsoft.com/office/drawing/2014/main" id="{1882297C-CB51-A0DC-05AD-B8E3A798527C}"/>
              </a:ext>
            </a:extLst>
          </p:cNvPr>
          <p:cNvSpPr/>
          <p:nvPr userDrawn="1"/>
        </p:nvSpPr>
        <p:spPr>
          <a:xfrm>
            <a:off x="5600700" y="1076265"/>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Custom 4">
            <a:hlinkClick r:id="rId6" action="ppaction://hlinksldjump" highlightClick="1"/>
            <a:extLst>
              <a:ext uri="{FF2B5EF4-FFF2-40B4-BE49-F238E27FC236}">
                <a16:creationId xmlns:a16="http://schemas.microsoft.com/office/drawing/2014/main" id="{E4AD8D80-35AA-F65C-3567-227CBE439B3F}"/>
              </a:ext>
            </a:extLst>
          </p:cNvPr>
          <p:cNvSpPr/>
          <p:nvPr userDrawn="1"/>
        </p:nvSpPr>
        <p:spPr>
          <a:xfrm>
            <a:off x="7854043" y="1068100"/>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Custom 5">
            <a:hlinkClick r:id="rId7" action="ppaction://hlinksldjump" highlightClick="1"/>
            <a:extLst>
              <a:ext uri="{FF2B5EF4-FFF2-40B4-BE49-F238E27FC236}">
                <a16:creationId xmlns:a16="http://schemas.microsoft.com/office/drawing/2014/main" id="{DB04844E-5D4D-4B25-AF2D-385FC03F3F13}"/>
              </a:ext>
            </a:extLst>
          </p:cNvPr>
          <p:cNvSpPr/>
          <p:nvPr userDrawn="1"/>
        </p:nvSpPr>
        <p:spPr>
          <a:xfrm>
            <a:off x="7756071" y="4660385"/>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Custom 6">
            <a:hlinkClick r:id="rId8" action="ppaction://hlinksldjump" highlightClick="1"/>
            <a:extLst>
              <a:ext uri="{FF2B5EF4-FFF2-40B4-BE49-F238E27FC236}">
                <a16:creationId xmlns:a16="http://schemas.microsoft.com/office/drawing/2014/main" id="{44ADD1F8-1A30-FC82-6017-8E0963B2ADDC}"/>
              </a:ext>
            </a:extLst>
          </p:cNvPr>
          <p:cNvSpPr/>
          <p:nvPr userDrawn="1"/>
        </p:nvSpPr>
        <p:spPr>
          <a:xfrm>
            <a:off x="5527221" y="4660385"/>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ction Button: Custom 9">
            <a:hlinkClick r:id="rId9" action="ppaction://hlinksldjump" highlightClick="1"/>
            <a:extLst>
              <a:ext uri="{FF2B5EF4-FFF2-40B4-BE49-F238E27FC236}">
                <a16:creationId xmlns:a16="http://schemas.microsoft.com/office/drawing/2014/main" id="{97883BA0-EB3D-1939-5309-EA53F764A5A4}"/>
              </a:ext>
            </a:extLst>
          </p:cNvPr>
          <p:cNvSpPr/>
          <p:nvPr userDrawn="1"/>
        </p:nvSpPr>
        <p:spPr>
          <a:xfrm>
            <a:off x="3126921" y="4668550"/>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Custom 10">
            <a:hlinkClick r:id="rId10" action="ppaction://hlinksldjump" highlightClick="1"/>
            <a:extLst>
              <a:ext uri="{FF2B5EF4-FFF2-40B4-BE49-F238E27FC236}">
                <a16:creationId xmlns:a16="http://schemas.microsoft.com/office/drawing/2014/main" id="{7C333737-B3E1-BBD8-31DE-8CD55EC46B4A}"/>
              </a:ext>
            </a:extLst>
          </p:cNvPr>
          <p:cNvSpPr/>
          <p:nvPr userDrawn="1"/>
        </p:nvSpPr>
        <p:spPr>
          <a:xfrm>
            <a:off x="840921" y="4652221"/>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Custom 11">
            <a:hlinkClick r:id="rId11" action="ppaction://hlinksldjump" highlightClick="1"/>
            <a:extLst>
              <a:ext uri="{FF2B5EF4-FFF2-40B4-BE49-F238E27FC236}">
                <a16:creationId xmlns:a16="http://schemas.microsoft.com/office/drawing/2014/main" id="{237A7FCD-813B-870F-17B8-135DBA2C0B32}"/>
              </a:ext>
            </a:extLst>
          </p:cNvPr>
          <p:cNvSpPr/>
          <p:nvPr userDrawn="1"/>
        </p:nvSpPr>
        <p:spPr>
          <a:xfrm>
            <a:off x="10033907" y="2178442"/>
            <a:ext cx="1559379" cy="89133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Custom 12">
            <a:hlinkClick r:id="rId12" action="ppaction://hlinksldjump" highlightClick="1"/>
            <a:extLst>
              <a:ext uri="{FF2B5EF4-FFF2-40B4-BE49-F238E27FC236}">
                <a16:creationId xmlns:a16="http://schemas.microsoft.com/office/drawing/2014/main" id="{10C23E02-5FD0-BF6D-7874-FBD947C64D44}"/>
              </a:ext>
            </a:extLst>
          </p:cNvPr>
          <p:cNvSpPr/>
          <p:nvPr userDrawn="1"/>
        </p:nvSpPr>
        <p:spPr>
          <a:xfrm>
            <a:off x="10033907" y="3394056"/>
            <a:ext cx="1559379" cy="89133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1181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I Link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FF6B64-2969-732A-DC79-47612A58827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Picture Placeholder 11">
            <a:extLst>
              <a:ext uri="{FF2B5EF4-FFF2-40B4-BE49-F238E27FC236}">
                <a16:creationId xmlns:a16="http://schemas.microsoft.com/office/drawing/2014/main" id="{5CB3241E-FCF8-9099-7380-B15CBFCF71AB}"/>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10" name="Title 1">
            <a:extLst>
              <a:ext uri="{FF2B5EF4-FFF2-40B4-BE49-F238E27FC236}">
                <a16:creationId xmlns:a16="http://schemas.microsoft.com/office/drawing/2014/main" id="{C4C02A74-717C-8D36-D469-6381454F6B7C}"/>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1" name="Text Placeholder 3">
            <a:extLst>
              <a:ext uri="{FF2B5EF4-FFF2-40B4-BE49-F238E27FC236}">
                <a16:creationId xmlns:a16="http://schemas.microsoft.com/office/drawing/2014/main" id="{13D4C6A3-2AEA-E55F-E1E6-1FE9A73EB181}"/>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12" name="Text Placeholder 3">
            <a:extLst>
              <a:ext uri="{FF2B5EF4-FFF2-40B4-BE49-F238E27FC236}">
                <a16:creationId xmlns:a16="http://schemas.microsoft.com/office/drawing/2014/main" id="{F8DC28B7-2870-2081-BB46-93D8243FE39B}"/>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17" name="Text Placeholder 3">
            <a:extLst>
              <a:ext uri="{FF2B5EF4-FFF2-40B4-BE49-F238E27FC236}">
                <a16:creationId xmlns:a16="http://schemas.microsoft.com/office/drawing/2014/main" id="{31836D36-208E-22DB-3F12-19FE98882AC2}"/>
              </a:ext>
            </a:extLst>
          </p:cNvPr>
          <p:cNvSpPr>
            <a:spLocks noGrp="1"/>
          </p:cNvSpPr>
          <p:nvPr>
            <p:ph type="body" sz="half" idx="15" hasCustomPrompt="1"/>
          </p:nvPr>
        </p:nvSpPr>
        <p:spPr>
          <a:xfrm>
            <a:off x="228830" y="3159076"/>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18" name="Text Placeholder 3">
            <a:extLst>
              <a:ext uri="{FF2B5EF4-FFF2-40B4-BE49-F238E27FC236}">
                <a16:creationId xmlns:a16="http://schemas.microsoft.com/office/drawing/2014/main" id="{050211F9-F6D4-A2C0-1ED0-CE80F88BB985}"/>
              </a:ext>
            </a:extLst>
          </p:cNvPr>
          <p:cNvSpPr>
            <a:spLocks noGrp="1"/>
          </p:cNvSpPr>
          <p:nvPr>
            <p:ph type="body" sz="half" idx="16" hasCustomPrompt="1"/>
          </p:nvPr>
        </p:nvSpPr>
        <p:spPr>
          <a:xfrm>
            <a:off x="228829" y="3827309"/>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19" name="Text Placeholder 3">
            <a:extLst>
              <a:ext uri="{FF2B5EF4-FFF2-40B4-BE49-F238E27FC236}">
                <a16:creationId xmlns:a16="http://schemas.microsoft.com/office/drawing/2014/main" id="{AF6ED625-B88C-5B2C-97A4-FF006F6FB714}"/>
              </a:ext>
            </a:extLst>
          </p:cNvPr>
          <p:cNvSpPr>
            <a:spLocks noGrp="1"/>
          </p:cNvSpPr>
          <p:nvPr>
            <p:ph type="body" sz="half" idx="17" hasCustomPrompt="1"/>
          </p:nvPr>
        </p:nvSpPr>
        <p:spPr>
          <a:xfrm>
            <a:off x="218056" y="4314026"/>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0" name="Text Placeholder 3">
            <a:extLst>
              <a:ext uri="{FF2B5EF4-FFF2-40B4-BE49-F238E27FC236}">
                <a16:creationId xmlns:a16="http://schemas.microsoft.com/office/drawing/2014/main" id="{8EF7C995-EF64-D290-C314-017BD571CC48}"/>
              </a:ext>
            </a:extLst>
          </p:cNvPr>
          <p:cNvSpPr>
            <a:spLocks noGrp="1"/>
          </p:cNvSpPr>
          <p:nvPr>
            <p:ph type="body" sz="half" idx="18" hasCustomPrompt="1"/>
          </p:nvPr>
        </p:nvSpPr>
        <p:spPr>
          <a:xfrm>
            <a:off x="2652017" y="3159076"/>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1" name="Text Placeholder 3">
            <a:extLst>
              <a:ext uri="{FF2B5EF4-FFF2-40B4-BE49-F238E27FC236}">
                <a16:creationId xmlns:a16="http://schemas.microsoft.com/office/drawing/2014/main" id="{C028A9A2-9923-A424-D47F-DFA95EE5C224}"/>
              </a:ext>
            </a:extLst>
          </p:cNvPr>
          <p:cNvSpPr>
            <a:spLocks noGrp="1"/>
          </p:cNvSpPr>
          <p:nvPr>
            <p:ph type="body" sz="half" idx="19" hasCustomPrompt="1"/>
          </p:nvPr>
        </p:nvSpPr>
        <p:spPr>
          <a:xfrm>
            <a:off x="2640365" y="3479572"/>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2" name="Text Placeholder 3">
            <a:extLst>
              <a:ext uri="{FF2B5EF4-FFF2-40B4-BE49-F238E27FC236}">
                <a16:creationId xmlns:a16="http://schemas.microsoft.com/office/drawing/2014/main" id="{897C7CBB-98B7-01F9-E18E-C2AD61C0CD15}"/>
              </a:ext>
            </a:extLst>
          </p:cNvPr>
          <p:cNvSpPr>
            <a:spLocks noGrp="1"/>
          </p:cNvSpPr>
          <p:nvPr>
            <p:ph type="body" sz="half" idx="20" hasCustomPrompt="1"/>
          </p:nvPr>
        </p:nvSpPr>
        <p:spPr>
          <a:xfrm>
            <a:off x="2652017" y="3817506"/>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3" name="Text Placeholder 3">
            <a:extLst>
              <a:ext uri="{FF2B5EF4-FFF2-40B4-BE49-F238E27FC236}">
                <a16:creationId xmlns:a16="http://schemas.microsoft.com/office/drawing/2014/main" id="{4D28BE30-06E2-299B-AB71-86EAAD8AD341}"/>
              </a:ext>
            </a:extLst>
          </p:cNvPr>
          <p:cNvSpPr>
            <a:spLocks noGrp="1"/>
          </p:cNvSpPr>
          <p:nvPr>
            <p:ph type="body" sz="half" idx="21" hasCustomPrompt="1"/>
          </p:nvPr>
        </p:nvSpPr>
        <p:spPr>
          <a:xfrm>
            <a:off x="2652017" y="4155758"/>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5" name="Text Placeholder 3">
            <a:extLst>
              <a:ext uri="{FF2B5EF4-FFF2-40B4-BE49-F238E27FC236}">
                <a16:creationId xmlns:a16="http://schemas.microsoft.com/office/drawing/2014/main" id="{C901B77B-E11E-F9D3-ABB8-8CBE7E94ED6B}"/>
              </a:ext>
            </a:extLst>
          </p:cNvPr>
          <p:cNvSpPr>
            <a:spLocks noGrp="1"/>
          </p:cNvSpPr>
          <p:nvPr>
            <p:ph type="body" sz="half" idx="22" hasCustomPrompt="1"/>
          </p:nvPr>
        </p:nvSpPr>
        <p:spPr>
          <a:xfrm>
            <a:off x="5066326" y="3253111"/>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6" name="Text Placeholder 3">
            <a:extLst>
              <a:ext uri="{FF2B5EF4-FFF2-40B4-BE49-F238E27FC236}">
                <a16:creationId xmlns:a16="http://schemas.microsoft.com/office/drawing/2014/main" id="{6F84B38D-9DBE-2762-9CB9-C225D59F4FDC}"/>
              </a:ext>
            </a:extLst>
          </p:cNvPr>
          <p:cNvSpPr>
            <a:spLocks noGrp="1"/>
          </p:cNvSpPr>
          <p:nvPr>
            <p:ph type="body" sz="half" idx="23" hasCustomPrompt="1"/>
          </p:nvPr>
        </p:nvSpPr>
        <p:spPr>
          <a:xfrm>
            <a:off x="5057448" y="3608217"/>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7" name="Text Placeholder 3">
            <a:extLst>
              <a:ext uri="{FF2B5EF4-FFF2-40B4-BE49-F238E27FC236}">
                <a16:creationId xmlns:a16="http://schemas.microsoft.com/office/drawing/2014/main" id="{EA83B592-E0C7-2C2D-B64B-2C9CBA8B469D}"/>
              </a:ext>
            </a:extLst>
          </p:cNvPr>
          <p:cNvSpPr>
            <a:spLocks noGrp="1"/>
          </p:cNvSpPr>
          <p:nvPr>
            <p:ph type="body" sz="half" idx="24" hasCustomPrompt="1"/>
          </p:nvPr>
        </p:nvSpPr>
        <p:spPr>
          <a:xfrm>
            <a:off x="5057448" y="3936690"/>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8" name="Text Placeholder 3">
            <a:extLst>
              <a:ext uri="{FF2B5EF4-FFF2-40B4-BE49-F238E27FC236}">
                <a16:creationId xmlns:a16="http://schemas.microsoft.com/office/drawing/2014/main" id="{7FB4A43B-0273-9C8D-E606-9ACAF6436A8F}"/>
              </a:ext>
            </a:extLst>
          </p:cNvPr>
          <p:cNvSpPr>
            <a:spLocks noGrp="1"/>
          </p:cNvSpPr>
          <p:nvPr>
            <p:ph type="body" sz="half" idx="25" hasCustomPrompt="1"/>
          </p:nvPr>
        </p:nvSpPr>
        <p:spPr>
          <a:xfrm>
            <a:off x="5057448" y="4353940"/>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0" name="Text Placeholder 3">
            <a:extLst>
              <a:ext uri="{FF2B5EF4-FFF2-40B4-BE49-F238E27FC236}">
                <a16:creationId xmlns:a16="http://schemas.microsoft.com/office/drawing/2014/main" id="{361425D6-54A5-AE02-D9A8-8F240C5FA225}"/>
              </a:ext>
            </a:extLst>
          </p:cNvPr>
          <p:cNvSpPr>
            <a:spLocks noGrp="1"/>
          </p:cNvSpPr>
          <p:nvPr>
            <p:ph type="body" sz="half" idx="26" hasCustomPrompt="1"/>
          </p:nvPr>
        </p:nvSpPr>
        <p:spPr>
          <a:xfrm>
            <a:off x="7596462" y="3279744"/>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1" name="Text Placeholder 3">
            <a:extLst>
              <a:ext uri="{FF2B5EF4-FFF2-40B4-BE49-F238E27FC236}">
                <a16:creationId xmlns:a16="http://schemas.microsoft.com/office/drawing/2014/main" id="{F66ACE03-4E82-C567-73C3-FA8B8A7C3903}"/>
              </a:ext>
            </a:extLst>
          </p:cNvPr>
          <p:cNvSpPr>
            <a:spLocks noGrp="1"/>
          </p:cNvSpPr>
          <p:nvPr>
            <p:ph type="body" sz="half" idx="27" hasCustomPrompt="1"/>
          </p:nvPr>
        </p:nvSpPr>
        <p:spPr>
          <a:xfrm>
            <a:off x="7587585" y="3608217"/>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2" name="Text Placeholder 3">
            <a:extLst>
              <a:ext uri="{FF2B5EF4-FFF2-40B4-BE49-F238E27FC236}">
                <a16:creationId xmlns:a16="http://schemas.microsoft.com/office/drawing/2014/main" id="{D2A55833-8A80-75AA-23DB-376F13CCA56D}"/>
              </a:ext>
            </a:extLst>
          </p:cNvPr>
          <p:cNvSpPr>
            <a:spLocks noGrp="1"/>
          </p:cNvSpPr>
          <p:nvPr>
            <p:ph type="body" sz="half" idx="28" hasCustomPrompt="1"/>
          </p:nvPr>
        </p:nvSpPr>
        <p:spPr>
          <a:xfrm>
            <a:off x="7587585" y="3936690"/>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4" name="Text Placeholder 3">
            <a:extLst>
              <a:ext uri="{FF2B5EF4-FFF2-40B4-BE49-F238E27FC236}">
                <a16:creationId xmlns:a16="http://schemas.microsoft.com/office/drawing/2014/main" id="{D8E0CFA9-45B4-B7E5-1051-56FBB1B10410}"/>
              </a:ext>
            </a:extLst>
          </p:cNvPr>
          <p:cNvSpPr>
            <a:spLocks noGrp="1"/>
          </p:cNvSpPr>
          <p:nvPr>
            <p:ph type="body" sz="half" idx="29" hasCustomPrompt="1"/>
          </p:nvPr>
        </p:nvSpPr>
        <p:spPr>
          <a:xfrm>
            <a:off x="9889088" y="3292996"/>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5" name="Text Placeholder 3">
            <a:extLst>
              <a:ext uri="{FF2B5EF4-FFF2-40B4-BE49-F238E27FC236}">
                <a16:creationId xmlns:a16="http://schemas.microsoft.com/office/drawing/2014/main" id="{46B93066-C21C-3888-6849-64EC9C9CD360}"/>
              </a:ext>
            </a:extLst>
          </p:cNvPr>
          <p:cNvSpPr>
            <a:spLocks noGrp="1"/>
          </p:cNvSpPr>
          <p:nvPr>
            <p:ph type="body" sz="half" idx="30" hasCustomPrompt="1"/>
          </p:nvPr>
        </p:nvSpPr>
        <p:spPr>
          <a:xfrm>
            <a:off x="9889088" y="3656162"/>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6" name="Text Placeholder 3">
            <a:extLst>
              <a:ext uri="{FF2B5EF4-FFF2-40B4-BE49-F238E27FC236}">
                <a16:creationId xmlns:a16="http://schemas.microsoft.com/office/drawing/2014/main" id="{31FDA51F-3AD1-F2CC-D231-E4D1C588B663}"/>
              </a:ext>
            </a:extLst>
          </p:cNvPr>
          <p:cNvSpPr>
            <a:spLocks noGrp="1"/>
          </p:cNvSpPr>
          <p:nvPr>
            <p:ph type="body" sz="half" idx="31" hasCustomPrompt="1"/>
          </p:nvPr>
        </p:nvSpPr>
        <p:spPr>
          <a:xfrm>
            <a:off x="9889088" y="3986903"/>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7" name="Text Placeholder 3">
            <a:extLst>
              <a:ext uri="{FF2B5EF4-FFF2-40B4-BE49-F238E27FC236}">
                <a16:creationId xmlns:a16="http://schemas.microsoft.com/office/drawing/2014/main" id="{7DE99B8C-E51F-D385-5C94-76B7ABC85BBD}"/>
              </a:ext>
            </a:extLst>
          </p:cNvPr>
          <p:cNvSpPr>
            <a:spLocks noGrp="1"/>
          </p:cNvSpPr>
          <p:nvPr>
            <p:ph type="body" sz="half" idx="32" hasCustomPrompt="1"/>
          </p:nvPr>
        </p:nvSpPr>
        <p:spPr>
          <a:xfrm>
            <a:off x="9889088" y="4356554"/>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8" name="Text Placeholder 3">
            <a:extLst>
              <a:ext uri="{FF2B5EF4-FFF2-40B4-BE49-F238E27FC236}">
                <a16:creationId xmlns:a16="http://schemas.microsoft.com/office/drawing/2014/main" id="{5EC5FC07-7677-2AAE-0A21-EDFEC8F7BE86}"/>
              </a:ext>
            </a:extLst>
          </p:cNvPr>
          <p:cNvSpPr>
            <a:spLocks noGrp="1"/>
          </p:cNvSpPr>
          <p:nvPr>
            <p:ph type="body" sz="half" idx="33" hasCustomPrompt="1"/>
          </p:nvPr>
        </p:nvSpPr>
        <p:spPr>
          <a:xfrm>
            <a:off x="219776" y="5259480"/>
            <a:ext cx="6018062" cy="569061"/>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other ‘HGIOS Quality Indicator’ which may be a focus of school improvement</a:t>
            </a:r>
          </a:p>
        </p:txBody>
      </p:sp>
      <p:sp>
        <p:nvSpPr>
          <p:cNvPr id="39" name="Text Placeholder 3">
            <a:extLst>
              <a:ext uri="{FF2B5EF4-FFF2-40B4-BE49-F238E27FC236}">
                <a16:creationId xmlns:a16="http://schemas.microsoft.com/office/drawing/2014/main" id="{40B6D9CD-0CB4-2633-D700-F6359F7AD1F1}"/>
              </a:ext>
            </a:extLst>
          </p:cNvPr>
          <p:cNvSpPr>
            <a:spLocks noGrp="1"/>
          </p:cNvSpPr>
          <p:nvPr>
            <p:ph type="body" sz="half" idx="34" hasCustomPrompt="1"/>
          </p:nvPr>
        </p:nvSpPr>
        <p:spPr>
          <a:xfrm>
            <a:off x="6457614" y="5115208"/>
            <a:ext cx="5514610" cy="361264"/>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other ‘HGIOS Quality Indicator’ which may be a focus of school improvement</a:t>
            </a:r>
          </a:p>
        </p:txBody>
      </p:sp>
      <p:sp>
        <p:nvSpPr>
          <p:cNvPr id="40" name="Text Placeholder 3">
            <a:extLst>
              <a:ext uri="{FF2B5EF4-FFF2-40B4-BE49-F238E27FC236}">
                <a16:creationId xmlns:a16="http://schemas.microsoft.com/office/drawing/2014/main" id="{FD4DE56C-47BD-AE56-0F22-C1A6B8F810D0}"/>
              </a:ext>
            </a:extLst>
          </p:cNvPr>
          <p:cNvSpPr>
            <a:spLocks noGrp="1"/>
          </p:cNvSpPr>
          <p:nvPr>
            <p:ph type="body" sz="half" idx="35" hasCustomPrompt="1"/>
          </p:nvPr>
        </p:nvSpPr>
        <p:spPr>
          <a:xfrm>
            <a:off x="10433384" y="5596922"/>
            <a:ext cx="1486831" cy="141567"/>
          </a:xfrm>
          <a:prstGeom prst="rect">
            <a:avLst/>
          </a:prstGeom>
        </p:spPr>
        <p:txBody>
          <a:bodyPr/>
          <a:lstStyle>
            <a:lvl1pPr marL="0" indent="0" algn="ctr">
              <a:buNone/>
              <a:defRPr sz="800" b="1" i="0">
                <a:solidFill>
                  <a:schemeClr val="accent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link</a:t>
            </a:r>
          </a:p>
        </p:txBody>
      </p:sp>
      <p:sp>
        <p:nvSpPr>
          <p:cNvPr id="3" name="Action Button: Home 2">
            <a:hlinkClick r:id="" action="ppaction://hlinkshowjump?jump=firstslide" highlightClick="1"/>
            <a:extLst>
              <a:ext uri="{FF2B5EF4-FFF2-40B4-BE49-F238E27FC236}">
                <a16:creationId xmlns:a16="http://schemas.microsoft.com/office/drawing/2014/main" id="{ED9DA897-B6E5-CD0F-6C9C-FABFDA13970A}"/>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8220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IF Link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C06EA8A-4EEC-1992-D798-6C66F680D9E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Picture Placeholder 11">
            <a:extLst>
              <a:ext uri="{FF2B5EF4-FFF2-40B4-BE49-F238E27FC236}">
                <a16:creationId xmlns:a16="http://schemas.microsoft.com/office/drawing/2014/main" id="{FCADDF00-CF43-AE3B-85E3-E65E9FCA9819}"/>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10" name="Title 1">
            <a:extLst>
              <a:ext uri="{FF2B5EF4-FFF2-40B4-BE49-F238E27FC236}">
                <a16:creationId xmlns:a16="http://schemas.microsoft.com/office/drawing/2014/main" id="{92107595-A5E5-09E6-11BD-E8C285B9EC80}"/>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1" name="Text Placeholder 3">
            <a:extLst>
              <a:ext uri="{FF2B5EF4-FFF2-40B4-BE49-F238E27FC236}">
                <a16:creationId xmlns:a16="http://schemas.microsoft.com/office/drawing/2014/main" id="{94528872-6BC6-4F9F-26E6-DED4CABBC0DD}"/>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12" name="Text Placeholder 3">
            <a:extLst>
              <a:ext uri="{FF2B5EF4-FFF2-40B4-BE49-F238E27FC236}">
                <a16:creationId xmlns:a16="http://schemas.microsoft.com/office/drawing/2014/main" id="{54BDCDAC-8E70-83DC-CE18-176985418848}"/>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25" name="Text Placeholder 3">
            <a:extLst>
              <a:ext uri="{FF2B5EF4-FFF2-40B4-BE49-F238E27FC236}">
                <a16:creationId xmlns:a16="http://schemas.microsoft.com/office/drawing/2014/main" id="{598ECD3D-D882-2FC1-CBCB-FA23B49E6C1F}"/>
              </a:ext>
            </a:extLst>
          </p:cNvPr>
          <p:cNvSpPr>
            <a:spLocks noGrp="1"/>
          </p:cNvSpPr>
          <p:nvPr>
            <p:ph type="body" sz="half" idx="15" hasCustomPrompt="1"/>
          </p:nvPr>
        </p:nvSpPr>
        <p:spPr>
          <a:xfrm>
            <a:off x="282919" y="5632272"/>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0" name="Text Placeholder 3">
            <a:extLst>
              <a:ext uri="{FF2B5EF4-FFF2-40B4-BE49-F238E27FC236}">
                <a16:creationId xmlns:a16="http://schemas.microsoft.com/office/drawing/2014/main" id="{4E345554-CE77-C4C3-8A18-EF1366E45941}"/>
              </a:ext>
            </a:extLst>
          </p:cNvPr>
          <p:cNvSpPr>
            <a:spLocks noGrp="1"/>
          </p:cNvSpPr>
          <p:nvPr>
            <p:ph type="body" sz="half" idx="16" hasCustomPrompt="1"/>
          </p:nvPr>
        </p:nvSpPr>
        <p:spPr>
          <a:xfrm>
            <a:off x="635459" y="5632272"/>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1" name="Text Placeholder 3">
            <a:extLst>
              <a:ext uri="{FF2B5EF4-FFF2-40B4-BE49-F238E27FC236}">
                <a16:creationId xmlns:a16="http://schemas.microsoft.com/office/drawing/2014/main" id="{548E39AC-C776-E737-7B28-3F0A20520F85}"/>
              </a:ext>
            </a:extLst>
          </p:cNvPr>
          <p:cNvSpPr>
            <a:spLocks noGrp="1"/>
          </p:cNvSpPr>
          <p:nvPr>
            <p:ph type="body" sz="half" idx="17" hasCustomPrompt="1"/>
          </p:nvPr>
        </p:nvSpPr>
        <p:spPr>
          <a:xfrm>
            <a:off x="965965" y="5632272"/>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2" name="Text Placeholder 3">
            <a:extLst>
              <a:ext uri="{FF2B5EF4-FFF2-40B4-BE49-F238E27FC236}">
                <a16:creationId xmlns:a16="http://schemas.microsoft.com/office/drawing/2014/main" id="{772F5547-02C4-B91C-E7CF-9BEF3575607A}"/>
              </a:ext>
            </a:extLst>
          </p:cNvPr>
          <p:cNvSpPr>
            <a:spLocks noGrp="1"/>
          </p:cNvSpPr>
          <p:nvPr>
            <p:ph type="body" sz="half" idx="18" hasCustomPrompt="1"/>
          </p:nvPr>
        </p:nvSpPr>
        <p:spPr>
          <a:xfrm>
            <a:off x="1318505" y="5632272"/>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3" name="Text Placeholder 3">
            <a:extLst>
              <a:ext uri="{FF2B5EF4-FFF2-40B4-BE49-F238E27FC236}">
                <a16:creationId xmlns:a16="http://schemas.microsoft.com/office/drawing/2014/main" id="{A64C59F6-ABF5-9A97-AD5C-D02315391333}"/>
              </a:ext>
            </a:extLst>
          </p:cNvPr>
          <p:cNvSpPr>
            <a:spLocks noGrp="1"/>
          </p:cNvSpPr>
          <p:nvPr>
            <p:ph type="body" sz="half" idx="19" hasCustomPrompt="1"/>
          </p:nvPr>
        </p:nvSpPr>
        <p:spPr>
          <a:xfrm>
            <a:off x="1671044" y="5621255"/>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4" name="Text Placeholder 3">
            <a:extLst>
              <a:ext uri="{FF2B5EF4-FFF2-40B4-BE49-F238E27FC236}">
                <a16:creationId xmlns:a16="http://schemas.microsoft.com/office/drawing/2014/main" id="{D99D62CB-C293-4FF2-E90F-4D70FC63700E}"/>
              </a:ext>
            </a:extLst>
          </p:cNvPr>
          <p:cNvSpPr>
            <a:spLocks noGrp="1"/>
          </p:cNvSpPr>
          <p:nvPr>
            <p:ph type="body" sz="half" idx="20" hasCustomPrompt="1"/>
          </p:nvPr>
        </p:nvSpPr>
        <p:spPr>
          <a:xfrm>
            <a:off x="2023584" y="5621255"/>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1" name="Text Placeholder 3">
            <a:extLst>
              <a:ext uri="{FF2B5EF4-FFF2-40B4-BE49-F238E27FC236}">
                <a16:creationId xmlns:a16="http://schemas.microsoft.com/office/drawing/2014/main" id="{05DF1AD5-9789-8DF5-7248-A0BBB501B63F}"/>
              </a:ext>
            </a:extLst>
          </p:cNvPr>
          <p:cNvSpPr>
            <a:spLocks noGrp="1"/>
          </p:cNvSpPr>
          <p:nvPr>
            <p:ph type="body" sz="half" idx="21" hasCustomPrompt="1"/>
          </p:nvPr>
        </p:nvSpPr>
        <p:spPr>
          <a:xfrm>
            <a:off x="2723078"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2" name="Text Placeholder 3">
            <a:extLst>
              <a:ext uri="{FF2B5EF4-FFF2-40B4-BE49-F238E27FC236}">
                <a16:creationId xmlns:a16="http://schemas.microsoft.com/office/drawing/2014/main" id="{9C8CCD04-72D6-EA34-91FD-43AD8E54CF8F}"/>
              </a:ext>
            </a:extLst>
          </p:cNvPr>
          <p:cNvSpPr>
            <a:spLocks noGrp="1"/>
          </p:cNvSpPr>
          <p:nvPr>
            <p:ph type="body" sz="half" idx="22" hasCustomPrompt="1"/>
          </p:nvPr>
        </p:nvSpPr>
        <p:spPr>
          <a:xfrm>
            <a:off x="3075618"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3" name="Text Placeholder 3">
            <a:extLst>
              <a:ext uri="{FF2B5EF4-FFF2-40B4-BE49-F238E27FC236}">
                <a16:creationId xmlns:a16="http://schemas.microsoft.com/office/drawing/2014/main" id="{82AE0B37-AC6F-4BA9-2D38-1140609DA336}"/>
              </a:ext>
            </a:extLst>
          </p:cNvPr>
          <p:cNvSpPr>
            <a:spLocks noGrp="1"/>
          </p:cNvSpPr>
          <p:nvPr>
            <p:ph type="body" sz="half" idx="23" hasCustomPrompt="1"/>
          </p:nvPr>
        </p:nvSpPr>
        <p:spPr>
          <a:xfrm>
            <a:off x="3406124"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4" name="Text Placeholder 3">
            <a:extLst>
              <a:ext uri="{FF2B5EF4-FFF2-40B4-BE49-F238E27FC236}">
                <a16:creationId xmlns:a16="http://schemas.microsoft.com/office/drawing/2014/main" id="{8A0A2827-63EF-4C71-B25A-402B21F2B92D}"/>
              </a:ext>
            </a:extLst>
          </p:cNvPr>
          <p:cNvSpPr>
            <a:spLocks noGrp="1"/>
          </p:cNvSpPr>
          <p:nvPr>
            <p:ph type="body" sz="half" idx="24" hasCustomPrompt="1"/>
          </p:nvPr>
        </p:nvSpPr>
        <p:spPr>
          <a:xfrm>
            <a:off x="3758664"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5" name="Text Placeholder 3">
            <a:extLst>
              <a:ext uri="{FF2B5EF4-FFF2-40B4-BE49-F238E27FC236}">
                <a16:creationId xmlns:a16="http://schemas.microsoft.com/office/drawing/2014/main" id="{8BE4FE6F-AA86-AE69-8A01-4E772F626D31}"/>
              </a:ext>
            </a:extLst>
          </p:cNvPr>
          <p:cNvSpPr>
            <a:spLocks noGrp="1"/>
          </p:cNvSpPr>
          <p:nvPr>
            <p:ph type="body" sz="half" idx="25" hasCustomPrompt="1"/>
          </p:nvPr>
        </p:nvSpPr>
        <p:spPr>
          <a:xfrm>
            <a:off x="4111203" y="5614436"/>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6" name="Text Placeholder 3">
            <a:extLst>
              <a:ext uri="{FF2B5EF4-FFF2-40B4-BE49-F238E27FC236}">
                <a16:creationId xmlns:a16="http://schemas.microsoft.com/office/drawing/2014/main" id="{7E46A2C2-BA39-0740-7B5E-BB9939B6B297}"/>
              </a:ext>
            </a:extLst>
          </p:cNvPr>
          <p:cNvSpPr>
            <a:spLocks noGrp="1"/>
          </p:cNvSpPr>
          <p:nvPr>
            <p:ph type="body" sz="half" idx="26" hasCustomPrompt="1"/>
          </p:nvPr>
        </p:nvSpPr>
        <p:spPr>
          <a:xfrm>
            <a:off x="4463743" y="5614436"/>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7" name="Text Placeholder 3">
            <a:extLst>
              <a:ext uri="{FF2B5EF4-FFF2-40B4-BE49-F238E27FC236}">
                <a16:creationId xmlns:a16="http://schemas.microsoft.com/office/drawing/2014/main" id="{A4492B45-4831-4BA2-1FF4-ADDD1ED59EE2}"/>
              </a:ext>
            </a:extLst>
          </p:cNvPr>
          <p:cNvSpPr>
            <a:spLocks noGrp="1"/>
          </p:cNvSpPr>
          <p:nvPr>
            <p:ph type="body" sz="half" idx="27" hasCustomPrompt="1"/>
          </p:nvPr>
        </p:nvSpPr>
        <p:spPr>
          <a:xfrm>
            <a:off x="5135985" y="5629651"/>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8" name="Text Placeholder 3">
            <a:extLst>
              <a:ext uri="{FF2B5EF4-FFF2-40B4-BE49-F238E27FC236}">
                <a16:creationId xmlns:a16="http://schemas.microsoft.com/office/drawing/2014/main" id="{8D7F0A55-9517-5E77-1B0C-D26C3B983C1B}"/>
              </a:ext>
            </a:extLst>
          </p:cNvPr>
          <p:cNvSpPr>
            <a:spLocks noGrp="1"/>
          </p:cNvSpPr>
          <p:nvPr>
            <p:ph type="body" sz="half" idx="28" hasCustomPrompt="1"/>
          </p:nvPr>
        </p:nvSpPr>
        <p:spPr>
          <a:xfrm>
            <a:off x="5499542" y="5629651"/>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9" name="Text Placeholder 3">
            <a:extLst>
              <a:ext uri="{FF2B5EF4-FFF2-40B4-BE49-F238E27FC236}">
                <a16:creationId xmlns:a16="http://schemas.microsoft.com/office/drawing/2014/main" id="{D69FAD0D-7697-B174-6ED9-19EC3026DF56}"/>
              </a:ext>
            </a:extLst>
          </p:cNvPr>
          <p:cNvSpPr>
            <a:spLocks noGrp="1"/>
          </p:cNvSpPr>
          <p:nvPr>
            <p:ph type="body" sz="half" idx="29" hasCustomPrompt="1"/>
          </p:nvPr>
        </p:nvSpPr>
        <p:spPr>
          <a:xfrm>
            <a:off x="5830048" y="5629651"/>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50" name="Text Placeholder 3">
            <a:extLst>
              <a:ext uri="{FF2B5EF4-FFF2-40B4-BE49-F238E27FC236}">
                <a16:creationId xmlns:a16="http://schemas.microsoft.com/office/drawing/2014/main" id="{0C8E6A8F-A80D-FB3A-AF80-7CE0291335E2}"/>
              </a:ext>
            </a:extLst>
          </p:cNvPr>
          <p:cNvSpPr>
            <a:spLocks noGrp="1"/>
          </p:cNvSpPr>
          <p:nvPr>
            <p:ph type="body" sz="half" idx="30" hasCustomPrompt="1"/>
          </p:nvPr>
        </p:nvSpPr>
        <p:spPr>
          <a:xfrm>
            <a:off x="6182588" y="5629651"/>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51" name="Text Placeholder 3">
            <a:extLst>
              <a:ext uri="{FF2B5EF4-FFF2-40B4-BE49-F238E27FC236}">
                <a16:creationId xmlns:a16="http://schemas.microsoft.com/office/drawing/2014/main" id="{7AD1DA49-C845-776B-C951-88C77004361B}"/>
              </a:ext>
            </a:extLst>
          </p:cNvPr>
          <p:cNvSpPr>
            <a:spLocks noGrp="1"/>
          </p:cNvSpPr>
          <p:nvPr>
            <p:ph type="body" sz="half" idx="31" hasCustomPrompt="1"/>
          </p:nvPr>
        </p:nvSpPr>
        <p:spPr>
          <a:xfrm>
            <a:off x="6502076" y="5618634"/>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52" name="Text Placeholder 3">
            <a:extLst>
              <a:ext uri="{FF2B5EF4-FFF2-40B4-BE49-F238E27FC236}">
                <a16:creationId xmlns:a16="http://schemas.microsoft.com/office/drawing/2014/main" id="{D2CDD699-EA38-216A-F7D0-6E060C53C82C}"/>
              </a:ext>
            </a:extLst>
          </p:cNvPr>
          <p:cNvSpPr>
            <a:spLocks noGrp="1"/>
          </p:cNvSpPr>
          <p:nvPr>
            <p:ph type="body" sz="half" idx="32" hasCustomPrompt="1"/>
          </p:nvPr>
        </p:nvSpPr>
        <p:spPr>
          <a:xfrm>
            <a:off x="6887667" y="5618634"/>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53" name="Text Placeholder 3">
            <a:extLst>
              <a:ext uri="{FF2B5EF4-FFF2-40B4-BE49-F238E27FC236}">
                <a16:creationId xmlns:a16="http://schemas.microsoft.com/office/drawing/2014/main" id="{F0DAB2D5-E0B4-3602-E973-F9C28AE4F460}"/>
              </a:ext>
            </a:extLst>
          </p:cNvPr>
          <p:cNvSpPr>
            <a:spLocks noGrp="1"/>
          </p:cNvSpPr>
          <p:nvPr>
            <p:ph type="body" sz="half" idx="33" hasCustomPrompt="1"/>
          </p:nvPr>
        </p:nvSpPr>
        <p:spPr>
          <a:xfrm>
            <a:off x="7597024" y="5607617"/>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54" name="Text Placeholder 3">
            <a:extLst>
              <a:ext uri="{FF2B5EF4-FFF2-40B4-BE49-F238E27FC236}">
                <a16:creationId xmlns:a16="http://schemas.microsoft.com/office/drawing/2014/main" id="{023548DF-35BB-4D13-BA18-0E153F61CF38}"/>
              </a:ext>
            </a:extLst>
          </p:cNvPr>
          <p:cNvSpPr>
            <a:spLocks noGrp="1"/>
          </p:cNvSpPr>
          <p:nvPr>
            <p:ph type="body" sz="half" idx="34" hasCustomPrompt="1"/>
          </p:nvPr>
        </p:nvSpPr>
        <p:spPr>
          <a:xfrm>
            <a:off x="7949564" y="5607617"/>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55" name="Text Placeholder 3">
            <a:extLst>
              <a:ext uri="{FF2B5EF4-FFF2-40B4-BE49-F238E27FC236}">
                <a16:creationId xmlns:a16="http://schemas.microsoft.com/office/drawing/2014/main" id="{0758B8A9-E995-2589-3F47-8C57AE0557BB}"/>
              </a:ext>
            </a:extLst>
          </p:cNvPr>
          <p:cNvSpPr>
            <a:spLocks noGrp="1"/>
          </p:cNvSpPr>
          <p:nvPr>
            <p:ph type="body" sz="half" idx="35" hasCustomPrompt="1"/>
          </p:nvPr>
        </p:nvSpPr>
        <p:spPr>
          <a:xfrm>
            <a:off x="8280070" y="5607617"/>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56" name="Text Placeholder 3">
            <a:extLst>
              <a:ext uri="{FF2B5EF4-FFF2-40B4-BE49-F238E27FC236}">
                <a16:creationId xmlns:a16="http://schemas.microsoft.com/office/drawing/2014/main" id="{4828CDED-F339-1151-91C1-E8FAB03173DC}"/>
              </a:ext>
            </a:extLst>
          </p:cNvPr>
          <p:cNvSpPr>
            <a:spLocks noGrp="1"/>
          </p:cNvSpPr>
          <p:nvPr>
            <p:ph type="body" sz="half" idx="36" hasCustomPrompt="1"/>
          </p:nvPr>
        </p:nvSpPr>
        <p:spPr>
          <a:xfrm>
            <a:off x="8632610" y="5607617"/>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57" name="Text Placeholder 3">
            <a:extLst>
              <a:ext uri="{FF2B5EF4-FFF2-40B4-BE49-F238E27FC236}">
                <a16:creationId xmlns:a16="http://schemas.microsoft.com/office/drawing/2014/main" id="{96CE3387-8743-9752-02CD-CBDDAC41C200}"/>
              </a:ext>
            </a:extLst>
          </p:cNvPr>
          <p:cNvSpPr>
            <a:spLocks noGrp="1"/>
          </p:cNvSpPr>
          <p:nvPr>
            <p:ph type="body" sz="half" idx="37" hasCustomPrompt="1"/>
          </p:nvPr>
        </p:nvSpPr>
        <p:spPr>
          <a:xfrm>
            <a:off x="8985149" y="5596600"/>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58" name="Text Placeholder 3">
            <a:extLst>
              <a:ext uri="{FF2B5EF4-FFF2-40B4-BE49-F238E27FC236}">
                <a16:creationId xmlns:a16="http://schemas.microsoft.com/office/drawing/2014/main" id="{F24CE8CC-B93C-2CD6-8B3C-05AE4D13DA86}"/>
              </a:ext>
            </a:extLst>
          </p:cNvPr>
          <p:cNvSpPr>
            <a:spLocks noGrp="1"/>
          </p:cNvSpPr>
          <p:nvPr>
            <p:ph type="body" sz="half" idx="38" hasCustomPrompt="1"/>
          </p:nvPr>
        </p:nvSpPr>
        <p:spPr>
          <a:xfrm>
            <a:off x="9337689" y="5596600"/>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65" name="Text Placeholder 3">
            <a:extLst>
              <a:ext uri="{FF2B5EF4-FFF2-40B4-BE49-F238E27FC236}">
                <a16:creationId xmlns:a16="http://schemas.microsoft.com/office/drawing/2014/main" id="{AEF25701-32B9-E7F8-650C-1A73C44B20B0}"/>
              </a:ext>
            </a:extLst>
          </p:cNvPr>
          <p:cNvSpPr>
            <a:spLocks noGrp="1"/>
          </p:cNvSpPr>
          <p:nvPr>
            <p:ph type="body" sz="half" idx="39" hasCustomPrompt="1"/>
          </p:nvPr>
        </p:nvSpPr>
        <p:spPr>
          <a:xfrm>
            <a:off x="9913688"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66" name="Text Placeholder 3">
            <a:extLst>
              <a:ext uri="{FF2B5EF4-FFF2-40B4-BE49-F238E27FC236}">
                <a16:creationId xmlns:a16="http://schemas.microsoft.com/office/drawing/2014/main" id="{BEB32FD9-33D0-B852-83B7-17329AB87AE1}"/>
              </a:ext>
            </a:extLst>
          </p:cNvPr>
          <p:cNvSpPr>
            <a:spLocks noGrp="1"/>
          </p:cNvSpPr>
          <p:nvPr>
            <p:ph type="body" sz="half" idx="40" hasCustomPrompt="1"/>
          </p:nvPr>
        </p:nvSpPr>
        <p:spPr>
          <a:xfrm>
            <a:off x="10266228"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67" name="Text Placeholder 3">
            <a:extLst>
              <a:ext uri="{FF2B5EF4-FFF2-40B4-BE49-F238E27FC236}">
                <a16:creationId xmlns:a16="http://schemas.microsoft.com/office/drawing/2014/main" id="{6E8AE0E3-9B35-98CE-FA7F-4A6D5A0D0DEE}"/>
              </a:ext>
            </a:extLst>
          </p:cNvPr>
          <p:cNvSpPr>
            <a:spLocks noGrp="1"/>
          </p:cNvSpPr>
          <p:nvPr>
            <p:ph type="body" sz="half" idx="41" hasCustomPrompt="1"/>
          </p:nvPr>
        </p:nvSpPr>
        <p:spPr>
          <a:xfrm>
            <a:off x="10596734"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68" name="Text Placeholder 3">
            <a:extLst>
              <a:ext uri="{FF2B5EF4-FFF2-40B4-BE49-F238E27FC236}">
                <a16:creationId xmlns:a16="http://schemas.microsoft.com/office/drawing/2014/main" id="{1B1A845F-8265-06CB-846B-C859EC3AD640}"/>
              </a:ext>
            </a:extLst>
          </p:cNvPr>
          <p:cNvSpPr>
            <a:spLocks noGrp="1"/>
          </p:cNvSpPr>
          <p:nvPr>
            <p:ph type="body" sz="half" idx="42" hasCustomPrompt="1"/>
          </p:nvPr>
        </p:nvSpPr>
        <p:spPr>
          <a:xfrm>
            <a:off x="10949274"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69" name="Text Placeholder 3">
            <a:extLst>
              <a:ext uri="{FF2B5EF4-FFF2-40B4-BE49-F238E27FC236}">
                <a16:creationId xmlns:a16="http://schemas.microsoft.com/office/drawing/2014/main" id="{DA30314B-6EE0-ACA5-D175-A97A7A0ACAA5}"/>
              </a:ext>
            </a:extLst>
          </p:cNvPr>
          <p:cNvSpPr>
            <a:spLocks noGrp="1"/>
          </p:cNvSpPr>
          <p:nvPr>
            <p:ph type="body" sz="half" idx="43" hasCustomPrompt="1"/>
          </p:nvPr>
        </p:nvSpPr>
        <p:spPr>
          <a:xfrm>
            <a:off x="11301813" y="5614436"/>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70" name="Text Placeholder 3">
            <a:extLst>
              <a:ext uri="{FF2B5EF4-FFF2-40B4-BE49-F238E27FC236}">
                <a16:creationId xmlns:a16="http://schemas.microsoft.com/office/drawing/2014/main" id="{0E1CDF25-257F-1D20-CB03-04B21C7880B1}"/>
              </a:ext>
            </a:extLst>
          </p:cNvPr>
          <p:cNvSpPr>
            <a:spLocks noGrp="1"/>
          </p:cNvSpPr>
          <p:nvPr>
            <p:ph type="body" sz="half" idx="44" hasCustomPrompt="1"/>
          </p:nvPr>
        </p:nvSpPr>
        <p:spPr>
          <a:xfrm>
            <a:off x="11654353" y="5614436"/>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 name="Action Button: Home 2">
            <a:hlinkClick r:id="" action="ppaction://hlinkshowjump?jump=firstslide" highlightClick="1"/>
            <a:extLst>
              <a:ext uri="{FF2B5EF4-FFF2-40B4-BE49-F238E27FC236}">
                <a16:creationId xmlns:a16="http://schemas.microsoft.com/office/drawing/2014/main" id="{E4817618-C90E-F2DE-7ACB-C98D12E6CAF4}"/>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9259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ger Pictu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A0F449-26F5-330F-F4B7-324FE6F660A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11">
            <a:extLst>
              <a:ext uri="{FF2B5EF4-FFF2-40B4-BE49-F238E27FC236}">
                <a16:creationId xmlns:a16="http://schemas.microsoft.com/office/drawing/2014/main" id="{AB040702-4D8E-2162-01F2-250B23D97702}"/>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9" name="Title 1">
            <a:extLst>
              <a:ext uri="{FF2B5EF4-FFF2-40B4-BE49-F238E27FC236}">
                <a16:creationId xmlns:a16="http://schemas.microsoft.com/office/drawing/2014/main" id="{9F77D66F-736B-9A40-21B5-BDBF775E5697}"/>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0" name="Text Placeholder 3">
            <a:extLst>
              <a:ext uri="{FF2B5EF4-FFF2-40B4-BE49-F238E27FC236}">
                <a16:creationId xmlns:a16="http://schemas.microsoft.com/office/drawing/2014/main" id="{89A5CAEE-D69B-F3D7-5CC9-6B9F62FF7488}"/>
              </a:ext>
            </a:extLst>
          </p:cNvPr>
          <p:cNvSpPr>
            <a:spLocks noGrp="1"/>
          </p:cNvSpPr>
          <p:nvPr>
            <p:ph type="body" sz="half" idx="12" hasCustomPrompt="1"/>
          </p:nvPr>
        </p:nvSpPr>
        <p:spPr>
          <a:xfrm>
            <a:off x="234842" y="2959427"/>
            <a:ext cx="3465621" cy="2484111"/>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improvement actions relating to YEAR 2</a:t>
            </a:r>
          </a:p>
        </p:txBody>
      </p:sp>
      <p:sp>
        <p:nvSpPr>
          <p:cNvPr id="11" name="Text Placeholder 3">
            <a:extLst>
              <a:ext uri="{FF2B5EF4-FFF2-40B4-BE49-F238E27FC236}">
                <a16:creationId xmlns:a16="http://schemas.microsoft.com/office/drawing/2014/main" id="{1E25336B-E916-89D4-97A2-C96AE4B6B4AA}"/>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12" name="Text Placeholder 3">
            <a:extLst>
              <a:ext uri="{FF2B5EF4-FFF2-40B4-BE49-F238E27FC236}">
                <a16:creationId xmlns:a16="http://schemas.microsoft.com/office/drawing/2014/main" id="{0582BD1A-662C-7F13-8E4F-34F82E33081F}"/>
              </a:ext>
            </a:extLst>
          </p:cNvPr>
          <p:cNvSpPr>
            <a:spLocks noGrp="1"/>
          </p:cNvSpPr>
          <p:nvPr>
            <p:ph type="body" sz="half" idx="15" hasCustomPrompt="1"/>
          </p:nvPr>
        </p:nvSpPr>
        <p:spPr>
          <a:xfrm>
            <a:off x="4159142" y="2959427"/>
            <a:ext cx="3465621" cy="2484111"/>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improvement actions relating to YEAR 3</a:t>
            </a:r>
          </a:p>
        </p:txBody>
      </p:sp>
      <p:sp>
        <p:nvSpPr>
          <p:cNvPr id="13" name="Text Placeholder 3">
            <a:extLst>
              <a:ext uri="{FF2B5EF4-FFF2-40B4-BE49-F238E27FC236}">
                <a16:creationId xmlns:a16="http://schemas.microsoft.com/office/drawing/2014/main" id="{066475D7-96F0-0B79-0523-0A565C9810FC}"/>
              </a:ext>
            </a:extLst>
          </p:cNvPr>
          <p:cNvSpPr>
            <a:spLocks noGrp="1"/>
          </p:cNvSpPr>
          <p:nvPr>
            <p:ph type="body" sz="half" idx="16" hasCustomPrompt="1"/>
          </p:nvPr>
        </p:nvSpPr>
        <p:spPr>
          <a:xfrm>
            <a:off x="8373954" y="2959427"/>
            <a:ext cx="3465621" cy="2484111"/>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improvement actions relating to YEAR 4</a:t>
            </a:r>
          </a:p>
        </p:txBody>
      </p:sp>
      <p:sp>
        <p:nvSpPr>
          <p:cNvPr id="3" name="Action Button: Home 2">
            <a:hlinkClick r:id="" action="ppaction://hlinkshowjump?jump=firstslide" highlightClick="1"/>
            <a:extLst>
              <a:ext uri="{FF2B5EF4-FFF2-40B4-BE49-F238E27FC236}">
                <a16:creationId xmlns:a16="http://schemas.microsoft.com/office/drawing/2014/main" id="{3CCC6B6C-2D38-66E2-B201-1544E313FD8B}"/>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7465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LC Hyperli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42B802-AA78-609A-BAEC-5C0D5E518F9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11">
            <a:extLst>
              <a:ext uri="{FF2B5EF4-FFF2-40B4-BE49-F238E27FC236}">
                <a16:creationId xmlns:a16="http://schemas.microsoft.com/office/drawing/2014/main" id="{AB040702-4D8E-2162-01F2-250B23D97702}"/>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9" name="Title 1">
            <a:extLst>
              <a:ext uri="{FF2B5EF4-FFF2-40B4-BE49-F238E27FC236}">
                <a16:creationId xmlns:a16="http://schemas.microsoft.com/office/drawing/2014/main" id="{9F77D66F-736B-9A40-21B5-BDBF775E5697}"/>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1" name="Text Placeholder 3">
            <a:extLst>
              <a:ext uri="{FF2B5EF4-FFF2-40B4-BE49-F238E27FC236}">
                <a16:creationId xmlns:a16="http://schemas.microsoft.com/office/drawing/2014/main" id="{1E25336B-E916-89D4-97A2-C96AE4B6B4AA}"/>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3" name="Text Placeholder 3">
            <a:extLst>
              <a:ext uri="{FF2B5EF4-FFF2-40B4-BE49-F238E27FC236}">
                <a16:creationId xmlns:a16="http://schemas.microsoft.com/office/drawing/2014/main" id="{F1D05BA7-AE98-6935-70FE-0404C8106466}"/>
              </a:ext>
            </a:extLst>
          </p:cNvPr>
          <p:cNvSpPr>
            <a:spLocks noGrp="1"/>
          </p:cNvSpPr>
          <p:nvPr>
            <p:ph type="body" sz="half" idx="35" hasCustomPrompt="1"/>
          </p:nvPr>
        </p:nvSpPr>
        <p:spPr>
          <a:xfrm>
            <a:off x="2989597" y="4425347"/>
            <a:ext cx="3106403" cy="146653"/>
          </a:xfrm>
          <a:prstGeom prst="rect">
            <a:avLst/>
          </a:prstGeom>
        </p:spPr>
        <p:txBody>
          <a:bodyPr/>
          <a:lstStyle>
            <a:lvl1pPr marL="0" indent="0" algn="ctr">
              <a:buNone/>
              <a:defRPr sz="800" b="1" i="0">
                <a:solidFill>
                  <a:schemeClr val="accent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link</a:t>
            </a:r>
          </a:p>
        </p:txBody>
      </p:sp>
      <p:sp>
        <p:nvSpPr>
          <p:cNvPr id="5" name="Action Button: Home 4">
            <a:hlinkClick r:id="" action="ppaction://hlinkshowjump?jump=firstslide" highlightClick="1"/>
            <a:extLst>
              <a:ext uri="{FF2B5EF4-FFF2-40B4-BE49-F238E27FC236}">
                <a16:creationId xmlns:a16="http://schemas.microsoft.com/office/drawing/2014/main" id="{73197D76-95A2-69D6-0080-3B34BDF929FD}"/>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9408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EF Hyperli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1380D-1EFD-B15B-FA17-F0EEF758D3A4}"/>
              </a:ext>
            </a:extLst>
          </p:cNvPr>
          <p:cNvPicPr>
            <a:picLocks noChangeAspect="1"/>
          </p:cNvPicPr>
          <p:nvPr userDrawn="1"/>
        </p:nvPicPr>
        <p:blipFill>
          <a:blip r:embed="rId2"/>
          <a:stretch>
            <a:fillRect/>
          </a:stretch>
        </p:blipFill>
        <p:spPr>
          <a:xfrm>
            <a:off x="-1" y="0"/>
            <a:ext cx="12191999" cy="6858000"/>
          </a:xfrm>
          <a:prstGeom prst="rect">
            <a:avLst/>
          </a:prstGeom>
        </p:spPr>
      </p:pic>
      <p:sp>
        <p:nvSpPr>
          <p:cNvPr id="8" name="Picture Placeholder 11">
            <a:extLst>
              <a:ext uri="{FF2B5EF4-FFF2-40B4-BE49-F238E27FC236}">
                <a16:creationId xmlns:a16="http://schemas.microsoft.com/office/drawing/2014/main" id="{AB040702-4D8E-2162-01F2-250B23D97702}"/>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9" name="Title 1">
            <a:extLst>
              <a:ext uri="{FF2B5EF4-FFF2-40B4-BE49-F238E27FC236}">
                <a16:creationId xmlns:a16="http://schemas.microsoft.com/office/drawing/2014/main" id="{9F77D66F-736B-9A40-21B5-BDBF775E5697}"/>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1" name="Text Placeholder 3">
            <a:extLst>
              <a:ext uri="{FF2B5EF4-FFF2-40B4-BE49-F238E27FC236}">
                <a16:creationId xmlns:a16="http://schemas.microsoft.com/office/drawing/2014/main" id="{1E25336B-E916-89D4-97A2-C96AE4B6B4AA}"/>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3" name="Text Placeholder 3">
            <a:extLst>
              <a:ext uri="{FF2B5EF4-FFF2-40B4-BE49-F238E27FC236}">
                <a16:creationId xmlns:a16="http://schemas.microsoft.com/office/drawing/2014/main" id="{F1D05BA7-AE98-6935-70FE-0404C8106466}"/>
              </a:ext>
            </a:extLst>
          </p:cNvPr>
          <p:cNvSpPr>
            <a:spLocks noGrp="1"/>
          </p:cNvSpPr>
          <p:nvPr>
            <p:ph type="body" sz="half" idx="35" hasCustomPrompt="1"/>
          </p:nvPr>
        </p:nvSpPr>
        <p:spPr>
          <a:xfrm>
            <a:off x="2989597" y="4725387"/>
            <a:ext cx="2896853" cy="175226"/>
          </a:xfrm>
          <a:prstGeom prst="rect">
            <a:avLst/>
          </a:prstGeom>
        </p:spPr>
        <p:txBody>
          <a:bodyPr/>
          <a:lstStyle>
            <a:lvl1pPr marL="0" indent="0" algn="ctr">
              <a:buNone/>
              <a:defRPr sz="800" b="1" i="0">
                <a:solidFill>
                  <a:schemeClr val="accent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link</a:t>
            </a:r>
          </a:p>
        </p:txBody>
      </p:sp>
      <p:sp>
        <p:nvSpPr>
          <p:cNvPr id="2" name="Action Button: Home 1">
            <a:hlinkClick r:id="" action="ppaction://hlinkshowjump?jump=firstslide" highlightClick="1"/>
            <a:extLst>
              <a:ext uri="{FF2B5EF4-FFF2-40B4-BE49-F238E27FC236}">
                <a16:creationId xmlns:a16="http://schemas.microsoft.com/office/drawing/2014/main" id="{AF917081-75A7-4781-6386-251441577C2C}"/>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0993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xt &amp; Factors">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CC208F7-0108-A9BB-5474-B910BBE0C39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Picture Placeholder 11">
            <a:extLst>
              <a:ext uri="{FF2B5EF4-FFF2-40B4-BE49-F238E27FC236}">
                <a16:creationId xmlns:a16="http://schemas.microsoft.com/office/drawing/2014/main" id="{4641853C-20A0-9AC8-0C2C-42705843EB8C}"/>
              </a:ext>
            </a:extLst>
          </p:cNvPr>
          <p:cNvSpPr>
            <a:spLocks noGrp="1"/>
          </p:cNvSpPr>
          <p:nvPr>
            <p:ph type="pic" sz="quarter" idx="11"/>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13" name="Title 1">
            <a:extLst>
              <a:ext uri="{FF2B5EF4-FFF2-40B4-BE49-F238E27FC236}">
                <a16:creationId xmlns:a16="http://schemas.microsoft.com/office/drawing/2014/main" id="{B4571DFB-2124-23C6-219A-5EAB48E173B7}"/>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8" name="Text Placeholder 3">
            <a:extLst>
              <a:ext uri="{FF2B5EF4-FFF2-40B4-BE49-F238E27FC236}">
                <a16:creationId xmlns:a16="http://schemas.microsoft.com/office/drawing/2014/main" id="{2E145F4D-A24C-998C-DF60-73D0B5EE2671}"/>
              </a:ext>
            </a:extLst>
          </p:cNvPr>
          <p:cNvSpPr>
            <a:spLocks noGrp="1"/>
          </p:cNvSpPr>
          <p:nvPr>
            <p:ph type="body" sz="half" idx="2" hasCustomPrompt="1"/>
          </p:nvPr>
        </p:nvSpPr>
        <p:spPr>
          <a:xfrm>
            <a:off x="576359" y="3222702"/>
            <a:ext cx="3393476" cy="2397513"/>
          </a:xfrm>
          <a:prstGeom prst="rect">
            <a:avLst/>
          </a:prstGeom>
        </p:spPr>
        <p:txBody>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important school/learner information</a:t>
            </a:r>
          </a:p>
        </p:txBody>
      </p:sp>
      <p:sp>
        <p:nvSpPr>
          <p:cNvPr id="19" name="Text Placeholder 3">
            <a:extLst>
              <a:ext uri="{FF2B5EF4-FFF2-40B4-BE49-F238E27FC236}">
                <a16:creationId xmlns:a16="http://schemas.microsoft.com/office/drawing/2014/main" id="{F074CD15-8829-CABC-5EE4-1FD73FE0C998}"/>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20" name="Text Placeholder 3">
            <a:extLst>
              <a:ext uri="{FF2B5EF4-FFF2-40B4-BE49-F238E27FC236}">
                <a16:creationId xmlns:a16="http://schemas.microsoft.com/office/drawing/2014/main" id="{1B800A29-9FD8-B2B2-17AF-1CCA70C9A12A}"/>
              </a:ext>
            </a:extLst>
          </p:cNvPr>
          <p:cNvSpPr>
            <a:spLocks noGrp="1"/>
          </p:cNvSpPr>
          <p:nvPr>
            <p:ph type="body" sz="half" idx="13"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21" name="Text Placeholder 3">
            <a:extLst>
              <a:ext uri="{FF2B5EF4-FFF2-40B4-BE49-F238E27FC236}">
                <a16:creationId xmlns:a16="http://schemas.microsoft.com/office/drawing/2014/main" id="{191F2CD8-7100-915B-DA8B-A5732FE52AD3}"/>
              </a:ext>
            </a:extLst>
          </p:cNvPr>
          <p:cNvSpPr>
            <a:spLocks noGrp="1"/>
          </p:cNvSpPr>
          <p:nvPr>
            <p:ph type="body" sz="half" idx="14" hasCustomPrompt="1"/>
          </p:nvPr>
        </p:nvSpPr>
        <p:spPr>
          <a:xfrm>
            <a:off x="4378925" y="3200400"/>
            <a:ext cx="3393476" cy="2754351"/>
          </a:xfrm>
          <a:prstGeom prst="rect">
            <a:avLst/>
          </a:prstGeom>
        </p:spPr>
        <p:txBody>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important authority/cluster information</a:t>
            </a:r>
          </a:p>
        </p:txBody>
      </p:sp>
      <p:sp>
        <p:nvSpPr>
          <p:cNvPr id="22" name="Text Placeholder 3">
            <a:extLst>
              <a:ext uri="{FF2B5EF4-FFF2-40B4-BE49-F238E27FC236}">
                <a16:creationId xmlns:a16="http://schemas.microsoft.com/office/drawing/2014/main" id="{A971EB06-1B85-FB32-CF02-E808359AFFE2}"/>
              </a:ext>
            </a:extLst>
          </p:cNvPr>
          <p:cNvSpPr>
            <a:spLocks noGrp="1"/>
          </p:cNvSpPr>
          <p:nvPr>
            <p:ph type="body" sz="half" idx="15" hasCustomPrompt="1"/>
          </p:nvPr>
        </p:nvSpPr>
        <p:spPr>
          <a:xfrm>
            <a:off x="8226095" y="3189249"/>
            <a:ext cx="3393476" cy="2754351"/>
          </a:xfrm>
          <a:prstGeom prst="rect">
            <a:avLst/>
          </a:prstGeom>
        </p:spPr>
        <p:txBody>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national information</a:t>
            </a:r>
          </a:p>
        </p:txBody>
      </p:sp>
      <p:sp>
        <p:nvSpPr>
          <p:cNvPr id="23" name="Text Placeholder 3">
            <a:extLst>
              <a:ext uri="{FF2B5EF4-FFF2-40B4-BE49-F238E27FC236}">
                <a16:creationId xmlns:a16="http://schemas.microsoft.com/office/drawing/2014/main" id="{0DAAD972-BC98-C6C5-C4F9-B4A4275008C8}"/>
              </a:ext>
            </a:extLst>
          </p:cNvPr>
          <p:cNvSpPr>
            <a:spLocks noGrp="1"/>
          </p:cNvSpPr>
          <p:nvPr>
            <p:ph type="body" sz="half" idx="16" hasCustomPrompt="1"/>
          </p:nvPr>
        </p:nvSpPr>
        <p:spPr>
          <a:xfrm>
            <a:off x="2438400" y="5788781"/>
            <a:ext cx="1486831" cy="141567"/>
          </a:xfrm>
          <a:prstGeom prst="rect">
            <a:avLst/>
          </a:prstGeom>
        </p:spPr>
        <p:txBody>
          <a:bodyPr/>
          <a:lstStyle>
            <a:lvl1pPr marL="0" indent="0" algn="ctr">
              <a:buNone/>
              <a:defRPr sz="800" b="1" i="0">
                <a:solidFill>
                  <a:schemeClr val="accent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link</a:t>
            </a:r>
          </a:p>
        </p:txBody>
      </p:sp>
      <p:sp>
        <p:nvSpPr>
          <p:cNvPr id="3" name="Action Button: Home 2">
            <a:hlinkClick r:id="" action="ppaction://hlinkshowjump?jump=firstslide" highlightClick="1"/>
            <a:extLst>
              <a:ext uri="{FF2B5EF4-FFF2-40B4-BE49-F238E27FC236}">
                <a16:creationId xmlns:a16="http://schemas.microsoft.com/office/drawing/2014/main" id="{4F8F26F9-D1D8-2C1A-A68C-A5414E3E9BE7}"/>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8418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xt &amp; Factor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8B332D-7161-E2B3-5301-7A87FEBA3E25}"/>
              </a:ext>
            </a:extLst>
          </p:cNvPr>
          <p:cNvPicPr>
            <a:picLocks noChangeAspect="1"/>
          </p:cNvPicPr>
          <p:nvPr userDrawn="1"/>
        </p:nvPicPr>
        <p:blipFill>
          <a:blip r:embed="rId2"/>
          <a:stretch>
            <a:fillRect/>
          </a:stretch>
        </p:blipFill>
        <p:spPr>
          <a:xfrm>
            <a:off x="-10940" y="0"/>
            <a:ext cx="12192000" cy="6858000"/>
          </a:xfrm>
          <a:prstGeom prst="rect">
            <a:avLst/>
          </a:prstGeom>
        </p:spPr>
      </p:pic>
      <p:sp>
        <p:nvSpPr>
          <p:cNvPr id="12" name="Picture Placeholder 11">
            <a:extLst>
              <a:ext uri="{FF2B5EF4-FFF2-40B4-BE49-F238E27FC236}">
                <a16:creationId xmlns:a16="http://schemas.microsoft.com/office/drawing/2014/main" id="{4641853C-20A0-9AC8-0C2C-42705843EB8C}"/>
              </a:ext>
            </a:extLst>
          </p:cNvPr>
          <p:cNvSpPr>
            <a:spLocks noGrp="1"/>
          </p:cNvSpPr>
          <p:nvPr>
            <p:ph type="pic" sz="quarter" idx="11"/>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13" name="Title 1">
            <a:extLst>
              <a:ext uri="{FF2B5EF4-FFF2-40B4-BE49-F238E27FC236}">
                <a16:creationId xmlns:a16="http://schemas.microsoft.com/office/drawing/2014/main" id="{B4571DFB-2124-23C6-219A-5EAB48E173B7}"/>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8" name="Text Placeholder 3">
            <a:extLst>
              <a:ext uri="{FF2B5EF4-FFF2-40B4-BE49-F238E27FC236}">
                <a16:creationId xmlns:a16="http://schemas.microsoft.com/office/drawing/2014/main" id="{2E145F4D-A24C-998C-DF60-73D0B5EE2671}"/>
              </a:ext>
            </a:extLst>
          </p:cNvPr>
          <p:cNvSpPr>
            <a:spLocks noGrp="1"/>
          </p:cNvSpPr>
          <p:nvPr>
            <p:ph type="body" sz="half" idx="2" hasCustomPrompt="1"/>
          </p:nvPr>
        </p:nvSpPr>
        <p:spPr>
          <a:xfrm>
            <a:off x="576359" y="3179671"/>
            <a:ext cx="3348872" cy="865204"/>
          </a:xfrm>
          <a:prstGeom prst="rect">
            <a:avLst/>
          </a:prstGeom>
        </p:spPr>
        <p:txBody>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Vision’</a:t>
            </a:r>
          </a:p>
        </p:txBody>
      </p:sp>
      <p:sp>
        <p:nvSpPr>
          <p:cNvPr id="19" name="Text Placeholder 3">
            <a:extLst>
              <a:ext uri="{FF2B5EF4-FFF2-40B4-BE49-F238E27FC236}">
                <a16:creationId xmlns:a16="http://schemas.microsoft.com/office/drawing/2014/main" id="{F074CD15-8829-CABC-5EE4-1FD73FE0C998}"/>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20" name="Text Placeholder 3">
            <a:extLst>
              <a:ext uri="{FF2B5EF4-FFF2-40B4-BE49-F238E27FC236}">
                <a16:creationId xmlns:a16="http://schemas.microsoft.com/office/drawing/2014/main" id="{1B800A29-9FD8-B2B2-17AF-1CCA70C9A12A}"/>
              </a:ext>
            </a:extLst>
          </p:cNvPr>
          <p:cNvSpPr>
            <a:spLocks noGrp="1"/>
          </p:cNvSpPr>
          <p:nvPr>
            <p:ph type="body" sz="half" idx="13"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21" name="Text Placeholder 3">
            <a:extLst>
              <a:ext uri="{FF2B5EF4-FFF2-40B4-BE49-F238E27FC236}">
                <a16:creationId xmlns:a16="http://schemas.microsoft.com/office/drawing/2014/main" id="{191F2CD8-7100-915B-DA8B-A5732FE52AD3}"/>
              </a:ext>
            </a:extLst>
          </p:cNvPr>
          <p:cNvSpPr>
            <a:spLocks noGrp="1"/>
          </p:cNvSpPr>
          <p:nvPr>
            <p:ph type="body" sz="half" idx="14" hasCustomPrompt="1"/>
          </p:nvPr>
        </p:nvSpPr>
        <p:spPr>
          <a:xfrm>
            <a:off x="4378925" y="3178884"/>
            <a:ext cx="3285681" cy="887507"/>
          </a:xfrm>
          <a:prstGeom prst="rect">
            <a:avLst/>
          </a:prstGeom>
        </p:spPr>
        <p:txBody>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Values’</a:t>
            </a:r>
          </a:p>
        </p:txBody>
      </p:sp>
      <p:sp>
        <p:nvSpPr>
          <p:cNvPr id="22" name="Text Placeholder 3">
            <a:extLst>
              <a:ext uri="{FF2B5EF4-FFF2-40B4-BE49-F238E27FC236}">
                <a16:creationId xmlns:a16="http://schemas.microsoft.com/office/drawing/2014/main" id="{A971EB06-1B85-FB32-CF02-E808359AFFE2}"/>
              </a:ext>
            </a:extLst>
          </p:cNvPr>
          <p:cNvSpPr>
            <a:spLocks noGrp="1"/>
          </p:cNvSpPr>
          <p:nvPr>
            <p:ph type="body" sz="half" idx="15" hasCustomPrompt="1"/>
          </p:nvPr>
        </p:nvSpPr>
        <p:spPr>
          <a:xfrm>
            <a:off x="8183063" y="3189250"/>
            <a:ext cx="3348872" cy="2520174"/>
          </a:xfrm>
          <a:prstGeom prst="rect">
            <a:avLst/>
          </a:prstGeom>
        </p:spPr>
        <p:txBody>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‘Curriculum Rationale’</a:t>
            </a:r>
          </a:p>
        </p:txBody>
      </p:sp>
      <p:sp>
        <p:nvSpPr>
          <p:cNvPr id="3" name="Action Button: Home 2">
            <a:hlinkClick r:id="" action="ppaction://hlinkshowjump?jump=firstslide" highlightClick="1"/>
            <a:extLst>
              <a:ext uri="{FF2B5EF4-FFF2-40B4-BE49-F238E27FC236}">
                <a16:creationId xmlns:a16="http://schemas.microsoft.com/office/drawing/2014/main" id="{4F8F26F9-D1D8-2C1A-A68C-A5414E3E9BE7}"/>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60CEA930-BB62-0444-04AD-EF885B142A6E}"/>
              </a:ext>
            </a:extLst>
          </p:cNvPr>
          <p:cNvSpPr>
            <a:spLocks noGrp="1"/>
          </p:cNvSpPr>
          <p:nvPr>
            <p:ph type="body" sz="half" idx="16" hasCustomPrompt="1"/>
          </p:nvPr>
        </p:nvSpPr>
        <p:spPr>
          <a:xfrm>
            <a:off x="662420" y="4739531"/>
            <a:ext cx="6781872" cy="865204"/>
          </a:xfrm>
          <a:prstGeom prst="rect">
            <a:avLst/>
          </a:prstGeom>
        </p:spPr>
        <p:txBody>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how vision, values, and rationale connect to the improvement priority</a:t>
            </a:r>
          </a:p>
        </p:txBody>
      </p:sp>
    </p:spTree>
    <p:extLst>
      <p:ext uri="{BB962C8B-B14F-4D97-AF65-F5344CB8AC3E}">
        <p14:creationId xmlns:p14="http://schemas.microsoft.com/office/powerpoint/2010/main" val="122072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pporting Dat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E900056-804E-F26A-A1A2-A550051688A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Picture Placeholder 11">
            <a:extLst>
              <a:ext uri="{FF2B5EF4-FFF2-40B4-BE49-F238E27FC236}">
                <a16:creationId xmlns:a16="http://schemas.microsoft.com/office/drawing/2014/main" id="{24FD88DF-E06D-7A9A-F244-13F5BD12D960}"/>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9" name="Title 1">
            <a:extLst>
              <a:ext uri="{FF2B5EF4-FFF2-40B4-BE49-F238E27FC236}">
                <a16:creationId xmlns:a16="http://schemas.microsoft.com/office/drawing/2014/main" id="{4A6269FC-2B47-D773-B454-E49AA36B4B7A}"/>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0" name="Text Placeholder 3">
            <a:extLst>
              <a:ext uri="{FF2B5EF4-FFF2-40B4-BE49-F238E27FC236}">
                <a16:creationId xmlns:a16="http://schemas.microsoft.com/office/drawing/2014/main" id="{C5A2F38C-709B-7952-CE32-2B707C1BD8E5}"/>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11" name="Text Placeholder 3">
            <a:extLst>
              <a:ext uri="{FF2B5EF4-FFF2-40B4-BE49-F238E27FC236}">
                <a16:creationId xmlns:a16="http://schemas.microsoft.com/office/drawing/2014/main" id="{B902A0F3-0C03-E023-3AE3-2DB634B7CC50}"/>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13" name="Text Placeholder 3">
            <a:extLst>
              <a:ext uri="{FF2B5EF4-FFF2-40B4-BE49-F238E27FC236}">
                <a16:creationId xmlns:a16="http://schemas.microsoft.com/office/drawing/2014/main" id="{0C75ED2A-D871-D998-3E79-B2714DBD3F11}"/>
              </a:ext>
            </a:extLst>
          </p:cNvPr>
          <p:cNvSpPr>
            <a:spLocks noGrp="1"/>
          </p:cNvSpPr>
          <p:nvPr>
            <p:ph type="body" sz="half" idx="15" hasCustomPrompt="1"/>
          </p:nvPr>
        </p:nvSpPr>
        <p:spPr>
          <a:xfrm>
            <a:off x="307293" y="2998524"/>
            <a:ext cx="6560435"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data statement 1</a:t>
            </a:r>
          </a:p>
        </p:txBody>
      </p:sp>
      <p:sp>
        <p:nvSpPr>
          <p:cNvPr id="14" name="Text Placeholder 3">
            <a:extLst>
              <a:ext uri="{FF2B5EF4-FFF2-40B4-BE49-F238E27FC236}">
                <a16:creationId xmlns:a16="http://schemas.microsoft.com/office/drawing/2014/main" id="{41F65853-43C4-0EFB-54FE-0A270BA6021A}"/>
              </a:ext>
            </a:extLst>
          </p:cNvPr>
          <p:cNvSpPr>
            <a:spLocks noGrp="1"/>
          </p:cNvSpPr>
          <p:nvPr>
            <p:ph type="body" sz="half" idx="16" hasCustomPrompt="1"/>
          </p:nvPr>
        </p:nvSpPr>
        <p:spPr>
          <a:xfrm>
            <a:off x="307293" y="3533546"/>
            <a:ext cx="6560435"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data statement 2</a:t>
            </a:r>
          </a:p>
        </p:txBody>
      </p:sp>
      <p:sp>
        <p:nvSpPr>
          <p:cNvPr id="15" name="Text Placeholder 3">
            <a:extLst>
              <a:ext uri="{FF2B5EF4-FFF2-40B4-BE49-F238E27FC236}">
                <a16:creationId xmlns:a16="http://schemas.microsoft.com/office/drawing/2014/main" id="{B8DD8A5B-0468-09E0-BC3D-A20C6411BDA0}"/>
              </a:ext>
            </a:extLst>
          </p:cNvPr>
          <p:cNvSpPr>
            <a:spLocks noGrp="1"/>
          </p:cNvSpPr>
          <p:nvPr>
            <p:ph type="body" sz="half" idx="17" hasCustomPrompt="1"/>
          </p:nvPr>
        </p:nvSpPr>
        <p:spPr>
          <a:xfrm>
            <a:off x="307293" y="4068568"/>
            <a:ext cx="6560435"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data statement 3</a:t>
            </a:r>
          </a:p>
        </p:txBody>
      </p:sp>
      <p:sp>
        <p:nvSpPr>
          <p:cNvPr id="16" name="Text Placeholder 3">
            <a:extLst>
              <a:ext uri="{FF2B5EF4-FFF2-40B4-BE49-F238E27FC236}">
                <a16:creationId xmlns:a16="http://schemas.microsoft.com/office/drawing/2014/main" id="{256141FD-B08C-A61D-7E1C-39D5E1565B6B}"/>
              </a:ext>
            </a:extLst>
          </p:cNvPr>
          <p:cNvSpPr>
            <a:spLocks noGrp="1"/>
          </p:cNvSpPr>
          <p:nvPr>
            <p:ph type="body" sz="half" idx="18" hasCustomPrompt="1"/>
          </p:nvPr>
        </p:nvSpPr>
        <p:spPr>
          <a:xfrm>
            <a:off x="307293" y="4615518"/>
            <a:ext cx="6560435"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data statement 4</a:t>
            </a:r>
          </a:p>
        </p:txBody>
      </p:sp>
      <p:sp>
        <p:nvSpPr>
          <p:cNvPr id="17" name="Text Placeholder 3">
            <a:extLst>
              <a:ext uri="{FF2B5EF4-FFF2-40B4-BE49-F238E27FC236}">
                <a16:creationId xmlns:a16="http://schemas.microsoft.com/office/drawing/2014/main" id="{36AB8DFB-41F4-FDBD-89E5-9C56BC3442C4}"/>
              </a:ext>
            </a:extLst>
          </p:cNvPr>
          <p:cNvSpPr>
            <a:spLocks noGrp="1"/>
          </p:cNvSpPr>
          <p:nvPr>
            <p:ph type="body" sz="half" idx="19" hasCustomPrompt="1"/>
          </p:nvPr>
        </p:nvSpPr>
        <p:spPr>
          <a:xfrm>
            <a:off x="307293" y="5162468"/>
            <a:ext cx="6560435"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data statement 5</a:t>
            </a:r>
          </a:p>
        </p:txBody>
      </p:sp>
      <p:sp>
        <p:nvSpPr>
          <p:cNvPr id="18" name="Text Placeholder 3">
            <a:extLst>
              <a:ext uri="{FF2B5EF4-FFF2-40B4-BE49-F238E27FC236}">
                <a16:creationId xmlns:a16="http://schemas.microsoft.com/office/drawing/2014/main" id="{7E6B2F28-5FA4-3A2F-4E86-002847FD109D}"/>
              </a:ext>
            </a:extLst>
          </p:cNvPr>
          <p:cNvSpPr>
            <a:spLocks noGrp="1"/>
          </p:cNvSpPr>
          <p:nvPr>
            <p:ph type="body" sz="half" idx="20" hasCustomPrompt="1"/>
          </p:nvPr>
        </p:nvSpPr>
        <p:spPr>
          <a:xfrm>
            <a:off x="7402749" y="2986814"/>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1a</a:t>
            </a:r>
          </a:p>
        </p:txBody>
      </p:sp>
      <p:sp>
        <p:nvSpPr>
          <p:cNvPr id="20" name="Text Placeholder 3">
            <a:extLst>
              <a:ext uri="{FF2B5EF4-FFF2-40B4-BE49-F238E27FC236}">
                <a16:creationId xmlns:a16="http://schemas.microsoft.com/office/drawing/2014/main" id="{4F1FA01A-23F7-C481-0A23-1092EE7AB1ED}"/>
              </a:ext>
            </a:extLst>
          </p:cNvPr>
          <p:cNvSpPr>
            <a:spLocks noGrp="1"/>
          </p:cNvSpPr>
          <p:nvPr>
            <p:ph type="body" sz="half" idx="21" hasCustomPrompt="1"/>
          </p:nvPr>
        </p:nvSpPr>
        <p:spPr>
          <a:xfrm>
            <a:off x="9024026" y="2995703"/>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1b</a:t>
            </a:r>
          </a:p>
        </p:txBody>
      </p:sp>
      <p:sp>
        <p:nvSpPr>
          <p:cNvPr id="21" name="Text Placeholder 3">
            <a:extLst>
              <a:ext uri="{FF2B5EF4-FFF2-40B4-BE49-F238E27FC236}">
                <a16:creationId xmlns:a16="http://schemas.microsoft.com/office/drawing/2014/main" id="{C4091DD2-1D14-16E1-1786-7FE26BAA709D}"/>
              </a:ext>
            </a:extLst>
          </p:cNvPr>
          <p:cNvSpPr>
            <a:spLocks noGrp="1"/>
          </p:cNvSpPr>
          <p:nvPr>
            <p:ph type="body" sz="half" idx="22" hasCustomPrompt="1"/>
          </p:nvPr>
        </p:nvSpPr>
        <p:spPr>
          <a:xfrm>
            <a:off x="10645303" y="2986814"/>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1c</a:t>
            </a:r>
          </a:p>
        </p:txBody>
      </p:sp>
      <p:sp>
        <p:nvSpPr>
          <p:cNvPr id="26" name="Text Placeholder 3">
            <a:extLst>
              <a:ext uri="{FF2B5EF4-FFF2-40B4-BE49-F238E27FC236}">
                <a16:creationId xmlns:a16="http://schemas.microsoft.com/office/drawing/2014/main" id="{AD54CAD2-4B4B-EA3F-4BAA-557D343DB801}"/>
              </a:ext>
            </a:extLst>
          </p:cNvPr>
          <p:cNvSpPr>
            <a:spLocks noGrp="1"/>
          </p:cNvSpPr>
          <p:nvPr>
            <p:ph type="body" sz="half" idx="23" hasCustomPrompt="1"/>
          </p:nvPr>
        </p:nvSpPr>
        <p:spPr>
          <a:xfrm>
            <a:off x="7402749" y="3541291"/>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2a</a:t>
            </a:r>
          </a:p>
        </p:txBody>
      </p:sp>
      <p:sp>
        <p:nvSpPr>
          <p:cNvPr id="27" name="Text Placeholder 3">
            <a:extLst>
              <a:ext uri="{FF2B5EF4-FFF2-40B4-BE49-F238E27FC236}">
                <a16:creationId xmlns:a16="http://schemas.microsoft.com/office/drawing/2014/main" id="{FC2F7C44-9FAB-64CA-B1D3-63A1C16DD1DB}"/>
              </a:ext>
            </a:extLst>
          </p:cNvPr>
          <p:cNvSpPr>
            <a:spLocks noGrp="1"/>
          </p:cNvSpPr>
          <p:nvPr>
            <p:ph type="body" sz="half" idx="24" hasCustomPrompt="1"/>
          </p:nvPr>
        </p:nvSpPr>
        <p:spPr>
          <a:xfrm>
            <a:off x="9024026" y="3550180"/>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2b</a:t>
            </a:r>
          </a:p>
        </p:txBody>
      </p:sp>
      <p:sp>
        <p:nvSpPr>
          <p:cNvPr id="28" name="Text Placeholder 3">
            <a:extLst>
              <a:ext uri="{FF2B5EF4-FFF2-40B4-BE49-F238E27FC236}">
                <a16:creationId xmlns:a16="http://schemas.microsoft.com/office/drawing/2014/main" id="{60110591-2F37-79C1-7457-BCC31E2BCFB5}"/>
              </a:ext>
            </a:extLst>
          </p:cNvPr>
          <p:cNvSpPr>
            <a:spLocks noGrp="1"/>
          </p:cNvSpPr>
          <p:nvPr>
            <p:ph type="body" sz="half" idx="25" hasCustomPrompt="1"/>
          </p:nvPr>
        </p:nvSpPr>
        <p:spPr>
          <a:xfrm>
            <a:off x="10645303" y="3541291"/>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2c</a:t>
            </a:r>
          </a:p>
        </p:txBody>
      </p:sp>
      <p:sp>
        <p:nvSpPr>
          <p:cNvPr id="29" name="Text Placeholder 3">
            <a:extLst>
              <a:ext uri="{FF2B5EF4-FFF2-40B4-BE49-F238E27FC236}">
                <a16:creationId xmlns:a16="http://schemas.microsoft.com/office/drawing/2014/main" id="{F9F5CE45-2572-0BEF-0D3E-0DA40A654EFF}"/>
              </a:ext>
            </a:extLst>
          </p:cNvPr>
          <p:cNvSpPr>
            <a:spLocks noGrp="1"/>
          </p:cNvSpPr>
          <p:nvPr>
            <p:ph type="body" sz="half" idx="26" hasCustomPrompt="1"/>
          </p:nvPr>
        </p:nvSpPr>
        <p:spPr>
          <a:xfrm>
            <a:off x="7402749" y="4047130"/>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3a</a:t>
            </a:r>
          </a:p>
        </p:txBody>
      </p:sp>
      <p:sp>
        <p:nvSpPr>
          <p:cNvPr id="30" name="Text Placeholder 3">
            <a:extLst>
              <a:ext uri="{FF2B5EF4-FFF2-40B4-BE49-F238E27FC236}">
                <a16:creationId xmlns:a16="http://schemas.microsoft.com/office/drawing/2014/main" id="{295A1164-C75E-4BEA-5CE4-98F79F2A100C}"/>
              </a:ext>
            </a:extLst>
          </p:cNvPr>
          <p:cNvSpPr>
            <a:spLocks noGrp="1"/>
          </p:cNvSpPr>
          <p:nvPr>
            <p:ph type="body" sz="half" idx="27" hasCustomPrompt="1"/>
          </p:nvPr>
        </p:nvSpPr>
        <p:spPr>
          <a:xfrm>
            <a:off x="9024026" y="4056019"/>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3b</a:t>
            </a:r>
          </a:p>
        </p:txBody>
      </p:sp>
      <p:sp>
        <p:nvSpPr>
          <p:cNvPr id="31" name="Text Placeholder 3">
            <a:extLst>
              <a:ext uri="{FF2B5EF4-FFF2-40B4-BE49-F238E27FC236}">
                <a16:creationId xmlns:a16="http://schemas.microsoft.com/office/drawing/2014/main" id="{456CD82E-80B6-8E9C-772D-B3625F3B6C6A}"/>
              </a:ext>
            </a:extLst>
          </p:cNvPr>
          <p:cNvSpPr>
            <a:spLocks noGrp="1"/>
          </p:cNvSpPr>
          <p:nvPr>
            <p:ph type="body" sz="half" idx="28" hasCustomPrompt="1"/>
          </p:nvPr>
        </p:nvSpPr>
        <p:spPr>
          <a:xfrm>
            <a:off x="10645303" y="4047130"/>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3c</a:t>
            </a:r>
          </a:p>
        </p:txBody>
      </p:sp>
      <p:sp>
        <p:nvSpPr>
          <p:cNvPr id="32" name="Text Placeholder 3">
            <a:extLst>
              <a:ext uri="{FF2B5EF4-FFF2-40B4-BE49-F238E27FC236}">
                <a16:creationId xmlns:a16="http://schemas.microsoft.com/office/drawing/2014/main" id="{7381DDB2-04F2-5F72-2F49-945D0EE027FE}"/>
              </a:ext>
            </a:extLst>
          </p:cNvPr>
          <p:cNvSpPr>
            <a:spLocks noGrp="1"/>
          </p:cNvSpPr>
          <p:nvPr>
            <p:ph type="body" sz="half" idx="29" hasCustomPrompt="1"/>
          </p:nvPr>
        </p:nvSpPr>
        <p:spPr>
          <a:xfrm>
            <a:off x="7402749" y="4611334"/>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4a</a:t>
            </a:r>
          </a:p>
        </p:txBody>
      </p:sp>
      <p:sp>
        <p:nvSpPr>
          <p:cNvPr id="33" name="Text Placeholder 3">
            <a:extLst>
              <a:ext uri="{FF2B5EF4-FFF2-40B4-BE49-F238E27FC236}">
                <a16:creationId xmlns:a16="http://schemas.microsoft.com/office/drawing/2014/main" id="{CC733717-0445-04A2-2349-77F9BD111614}"/>
              </a:ext>
            </a:extLst>
          </p:cNvPr>
          <p:cNvSpPr>
            <a:spLocks noGrp="1"/>
          </p:cNvSpPr>
          <p:nvPr>
            <p:ph type="body" sz="half" idx="30" hasCustomPrompt="1"/>
          </p:nvPr>
        </p:nvSpPr>
        <p:spPr>
          <a:xfrm>
            <a:off x="9024026" y="4620223"/>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4b</a:t>
            </a:r>
          </a:p>
        </p:txBody>
      </p:sp>
      <p:sp>
        <p:nvSpPr>
          <p:cNvPr id="34" name="Text Placeholder 3">
            <a:extLst>
              <a:ext uri="{FF2B5EF4-FFF2-40B4-BE49-F238E27FC236}">
                <a16:creationId xmlns:a16="http://schemas.microsoft.com/office/drawing/2014/main" id="{6F0D05DA-428C-7F80-69E1-268CA8BAD72A}"/>
              </a:ext>
            </a:extLst>
          </p:cNvPr>
          <p:cNvSpPr>
            <a:spLocks noGrp="1"/>
          </p:cNvSpPr>
          <p:nvPr>
            <p:ph type="body" sz="half" idx="31" hasCustomPrompt="1"/>
          </p:nvPr>
        </p:nvSpPr>
        <p:spPr>
          <a:xfrm>
            <a:off x="10645303" y="4611334"/>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4c</a:t>
            </a:r>
          </a:p>
        </p:txBody>
      </p:sp>
      <p:sp>
        <p:nvSpPr>
          <p:cNvPr id="35" name="Text Placeholder 3">
            <a:extLst>
              <a:ext uri="{FF2B5EF4-FFF2-40B4-BE49-F238E27FC236}">
                <a16:creationId xmlns:a16="http://schemas.microsoft.com/office/drawing/2014/main" id="{56809848-B495-193F-6138-AE825D5B92D8}"/>
              </a:ext>
            </a:extLst>
          </p:cNvPr>
          <p:cNvSpPr>
            <a:spLocks noGrp="1"/>
          </p:cNvSpPr>
          <p:nvPr>
            <p:ph type="body" sz="half" idx="32" hasCustomPrompt="1"/>
          </p:nvPr>
        </p:nvSpPr>
        <p:spPr>
          <a:xfrm>
            <a:off x="7402749" y="5156083"/>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5a</a:t>
            </a:r>
          </a:p>
        </p:txBody>
      </p:sp>
      <p:sp>
        <p:nvSpPr>
          <p:cNvPr id="36" name="Text Placeholder 3">
            <a:extLst>
              <a:ext uri="{FF2B5EF4-FFF2-40B4-BE49-F238E27FC236}">
                <a16:creationId xmlns:a16="http://schemas.microsoft.com/office/drawing/2014/main" id="{743B957F-9611-8942-E1D0-39B8CF27D424}"/>
              </a:ext>
            </a:extLst>
          </p:cNvPr>
          <p:cNvSpPr>
            <a:spLocks noGrp="1"/>
          </p:cNvSpPr>
          <p:nvPr>
            <p:ph type="body" sz="half" idx="33" hasCustomPrompt="1"/>
          </p:nvPr>
        </p:nvSpPr>
        <p:spPr>
          <a:xfrm>
            <a:off x="9024026" y="5164972"/>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5b</a:t>
            </a:r>
          </a:p>
        </p:txBody>
      </p:sp>
      <p:sp>
        <p:nvSpPr>
          <p:cNvPr id="37" name="Text Placeholder 3">
            <a:extLst>
              <a:ext uri="{FF2B5EF4-FFF2-40B4-BE49-F238E27FC236}">
                <a16:creationId xmlns:a16="http://schemas.microsoft.com/office/drawing/2014/main" id="{C4F1E97C-FC83-1420-09EE-68660E7638B8}"/>
              </a:ext>
            </a:extLst>
          </p:cNvPr>
          <p:cNvSpPr>
            <a:spLocks noGrp="1"/>
          </p:cNvSpPr>
          <p:nvPr>
            <p:ph type="body" sz="half" idx="34" hasCustomPrompt="1"/>
          </p:nvPr>
        </p:nvSpPr>
        <p:spPr>
          <a:xfrm>
            <a:off x="10645303" y="5156083"/>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5c</a:t>
            </a:r>
          </a:p>
        </p:txBody>
      </p:sp>
      <p:sp>
        <p:nvSpPr>
          <p:cNvPr id="3" name="Action Button: Home 2">
            <a:hlinkClick r:id="" action="ppaction://hlinkshowjump?jump=firstslide" highlightClick="1"/>
            <a:extLst>
              <a:ext uri="{FF2B5EF4-FFF2-40B4-BE49-F238E27FC236}">
                <a16:creationId xmlns:a16="http://schemas.microsoft.com/office/drawing/2014/main" id="{B8B960E8-630D-7C1B-436F-18D7384AF9F3}"/>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1272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tion + Indicators Term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3DD841B-3EFF-7C17-0FF6-2859CB760CE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Picture Placeholder 11">
            <a:extLst>
              <a:ext uri="{FF2B5EF4-FFF2-40B4-BE49-F238E27FC236}">
                <a16:creationId xmlns:a16="http://schemas.microsoft.com/office/drawing/2014/main" id="{16C58D0F-AEE7-8CC5-D2E0-B5F88653637A}"/>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12" name="Title 1">
            <a:extLst>
              <a:ext uri="{FF2B5EF4-FFF2-40B4-BE49-F238E27FC236}">
                <a16:creationId xmlns:a16="http://schemas.microsoft.com/office/drawing/2014/main" id="{F2AED75C-EE95-E31D-D80F-02A64B9D2ACB}"/>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3" name="Text Placeholder 3">
            <a:extLst>
              <a:ext uri="{FF2B5EF4-FFF2-40B4-BE49-F238E27FC236}">
                <a16:creationId xmlns:a16="http://schemas.microsoft.com/office/drawing/2014/main" id="{36B453D3-2B38-B8F0-898A-B01E90BB27AD}"/>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14" name="Text Placeholder 3">
            <a:extLst>
              <a:ext uri="{FF2B5EF4-FFF2-40B4-BE49-F238E27FC236}">
                <a16:creationId xmlns:a16="http://schemas.microsoft.com/office/drawing/2014/main" id="{EABE5476-3B6B-A15B-DE37-E6769361E509}"/>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15" name="Text Placeholder 3">
            <a:extLst>
              <a:ext uri="{FF2B5EF4-FFF2-40B4-BE49-F238E27FC236}">
                <a16:creationId xmlns:a16="http://schemas.microsoft.com/office/drawing/2014/main" id="{B146A57E-8922-F907-A2F4-E9F98C418119}"/>
              </a:ext>
            </a:extLst>
          </p:cNvPr>
          <p:cNvSpPr>
            <a:spLocks noGrp="1"/>
          </p:cNvSpPr>
          <p:nvPr>
            <p:ph type="body" sz="half" idx="15" hasCustomPrompt="1"/>
          </p:nvPr>
        </p:nvSpPr>
        <p:spPr>
          <a:xfrm>
            <a:off x="288649" y="3189573"/>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6" name="Text Placeholder 3">
            <a:extLst>
              <a:ext uri="{FF2B5EF4-FFF2-40B4-BE49-F238E27FC236}">
                <a16:creationId xmlns:a16="http://schemas.microsoft.com/office/drawing/2014/main" id="{DEA96C15-66B9-56C0-FE10-C9CA080967EA}"/>
              </a:ext>
            </a:extLst>
          </p:cNvPr>
          <p:cNvSpPr>
            <a:spLocks noGrp="1"/>
          </p:cNvSpPr>
          <p:nvPr>
            <p:ph type="body" sz="half" idx="16" hasCustomPrompt="1"/>
          </p:nvPr>
        </p:nvSpPr>
        <p:spPr>
          <a:xfrm>
            <a:off x="288649" y="3785921"/>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7" name="Text Placeholder 3">
            <a:extLst>
              <a:ext uri="{FF2B5EF4-FFF2-40B4-BE49-F238E27FC236}">
                <a16:creationId xmlns:a16="http://schemas.microsoft.com/office/drawing/2014/main" id="{F8A6F690-7183-248B-342D-AAD02CEAAD73}"/>
              </a:ext>
            </a:extLst>
          </p:cNvPr>
          <p:cNvSpPr>
            <a:spLocks noGrp="1"/>
          </p:cNvSpPr>
          <p:nvPr>
            <p:ph type="body" sz="half" idx="17" hasCustomPrompt="1"/>
          </p:nvPr>
        </p:nvSpPr>
        <p:spPr>
          <a:xfrm>
            <a:off x="288649" y="4369017"/>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8" name="Text Placeholder 3">
            <a:extLst>
              <a:ext uri="{FF2B5EF4-FFF2-40B4-BE49-F238E27FC236}">
                <a16:creationId xmlns:a16="http://schemas.microsoft.com/office/drawing/2014/main" id="{50E16508-2F80-3EE7-7725-77F7AC65574B}"/>
              </a:ext>
            </a:extLst>
          </p:cNvPr>
          <p:cNvSpPr>
            <a:spLocks noGrp="1"/>
          </p:cNvSpPr>
          <p:nvPr>
            <p:ph type="body" sz="half" idx="18" hasCustomPrompt="1"/>
          </p:nvPr>
        </p:nvSpPr>
        <p:spPr>
          <a:xfrm>
            <a:off x="288649" y="4965365"/>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9" name="Text Placeholder 3">
            <a:extLst>
              <a:ext uri="{FF2B5EF4-FFF2-40B4-BE49-F238E27FC236}">
                <a16:creationId xmlns:a16="http://schemas.microsoft.com/office/drawing/2014/main" id="{7D685F27-2FF5-2A4D-1B15-A3B1BF1E732B}"/>
              </a:ext>
            </a:extLst>
          </p:cNvPr>
          <p:cNvSpPr>
            <a:spLocks noGrp="1"/>
          </p:cNvSpPr>
          <p:nvPr>
            <p:ph type="body" sz="half" idx="19" hasCustomPrompt="1"/>
          </p:nvPr>
        </p:nvSpPr>
        <p:spPr>
          <a:xfrm>
            <a:off x="288649" y="5535209"/>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20" name="Text Placeholder 3">
            <a:extLst>
              <a:ext uri="{FF2B5EF4-FFF2-40B4-BE49-F238E27FC236}">
                <a16:creationId xmlns:a16="http://schemas.microsoft.com/office/drawing/2014/main" id="{37A5F356-8BFA-960A-0BA7-AC901311AD71}"/>
              </a:ext>
            </a:extLst>
          </p:cNvPr>
          <p:cNvSpPr>
            <a:spLocks noGrp="1"/>
          </p:cNvSpPr>
          <p:nvPr>
            <p:ph type="body" sz="half" idx="20" hasCustomPrompt="1"/>
          </p:nvPr>
        </p:nvSpPr>
        <p:spPr>
          <a:xfrm>
            <a:off x="4012511" y="3110060"/>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‘planned action 1’</a:t>
            </a:r>
          </a:p>
        </p:txBody>
      </p:sp>
      <p:sp>
        <p:nvSpPr>
          <p:cNvPr id="22" name="Text Placeholder 3">
            <a:extLst>
              <a:ext uri="{FF2B5EF4-FFF2-40B4-BE49-F238E27FC236}">
                <a16:creationId xmlns:a16="http://schemas.microsoft.com/office/drawing/2014/main" id="{59734B44-3BB0-0F61-0ADE-61B4FCB68C32}"/>
              </a:ext>
            </a:extLst>
          </p:cNvPr>
          <p:cNvSpPr>
            <a:spLocks noGrp="1"/>
          </p:cNvSpPr>
          <p:nvPr>
            <p:ph type="body" sz="half" idx="22" hasCustomPrompt="1"/>
          </p:nvPr>
        </p:nvSpPr>
        <p:spPr>
          <a:xfrm>
            <a:off x="6952267" y="313806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23" name="Text Placeholder 3">
            <a:extLst>
              <a:ext uri="{FF2B5EF4-FFF2-40B4-BE49-F238E27FC236}">
                <a16:creationId xmlns:a16="http://schemas.microsoft.com/office/drawing/2014/main" id="{61D6B995-7E38-C6E3-FE1F-EE30C87A3C76}"/>
              </a:ext>
            </a:extLst>
          </p:cNvPr>
          <p:cNvSpPr>
            <a:spLocks noGrp="1"/>
          </p:cNvSpPr>
          <p:nvPr>
            <p:ph type="body" sz="half" idx="23" hasCustomPrompt="1"/>
          </p:nvPr>
        </p:nvSpPr>
        <p:spPr>
          <a:xfrm>
            <a:off x="6952267" y="335508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24" name="Text Placeholder 3">
            <a:extLst>
              <a:ext uri="{FF2B5EF4-FFF2-40B4-BE49-F238E27FC236}">
                <a16:creationId xmlns:a16="http://schemas.microsoft.com/office/drawing/2014/main" id="{9C20BFD9-B390-EA7D-E59A-88B7BE8613D8}"/>
              </a:ext>
            </a:extLst>
          </p:cNvPr>
          <p:cNvSpPr>
            <a:spLocks noGrp="1"/>
          </p:cNvSpPr>
          <p:nvPr>
            <p:ph type="body" sz="half" idx="24" hasCustomPrompt="1"/>
          </p:nvPr>
        </p:nvSpPr>
        <p:spPr>
          <a:xfrm>
            <a:off x="8378565" y="310769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‘success/impact indicator 1’</a:t>
            </a:r>
          </a:p>
        </p:txBody>
      </p:sp>
      <p:sp>
        <p:nvSpPr>
          <p:cNvPr id="25" name="Text Placeholder 3">
            <a:extLst>
              <a:ext uri="{FF2B5EF4-FFF2-40B4-BE49-F238E27FC236}">
                <a16:creationId xmlns:a16="http://schemas.microsoft.com/office/drawing/2014/main" id="{28BD1A28-C385-E107-1E8F-51C8F85CDB48}"/>
              </a:ext>
            </a:extLst>
          </p:cNvPr>
          <p:cNvSpPr>
            <a:spLocks noGrp="1"/>
          </p:cNvSpPr>
          <p:nvPr>
            <p:ph type="body" sz="half" idx="25" hasCustomPrompt="1"/>
          </p:nvPr>
        </p:nvSpPr>
        <p:spPr>
          <a:xfrm>
            <a:off x="11434009" y="3179596"/>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26" name="Text Placeholder 3">
            <a:extLst>
              <a:ext uri="{FF2B5EF4-FFF2-40B4-BE49-F238E27FC236}">
                <a16:creationId xmlns:a16="http://schemas.microsoft.com/office/drawing/2014/main" id="{7F8964AB-1544-1B5D-49B7-30CB2E6FC9CC}"/>
              </a:ext>
            </a:extLst>
          </p:cNvPr>
          <p:cNvSpPr>
            <a:spLocks noGrp="1"/>
          </p:cNvSpPr>
          <p:nvPr>
            <p:ph type="body" sz="half" idx="26" hasCustomPrompt="1"/>
          </p:nvPr>
        </p:nvSpPr>
        <p:spPr>
          <a:xfrm>
            <a:off x="4012511" y="3696973"/>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‘planned action 2’</a:t>
            </a:r>
          </a:p>
        </p:txBody>
      </p:sp>
      <p:sp>
        <p:nvSpPr>
          <p:cNvPr id="27" name="Text Placeholder 3">
            <a:extLst>
              <a:ext uri="{FF2B5EF4-FFF2-40B4-BE49-F238E27FC236}">
                <a16:creationId xmlns:a16="http://schemas.microsoft.com/office/drawing/2014/main" id="{96F9629F-FB42-CBD6-DAD1-75B79B2484A7}"/>
              </a:ext>
            </a:extLst>
          </p:cNvPr>
          <p:cNvSpPr>
            <a:spLocks noGrp="1"/>
          </p:cNvSpPr>
          <p:nvPr>
            <p:ph type="body" sz="half" idx="27" hasCustomPrompt="1"/>
          </p:nvPr>
        </p:nvSpPr>
        <p:spPr>
          <a:xfrm>
            <a:off x="6952267" y="372498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28" name="Text Placeholder 3">
            <a:extLst>
              <a:ext uri="{FF2B5EF4-FFF2-40B4-BE49-F238E27FC236}">
                <a16:creationId xmlns:a16="http://schemas.microsoft.com/office/drawing/2014/main" id="{D3710DCC-6240-8620-9BEE-19FDA16E232C}"/>
              </a:ext>
            </a:extLst>
          </p:cNvPr>
          <p:cNvSpPr>
            <a:spLocks noGrp="1"/>
          </p:cNvSpPr>
          <p:nvPr>
            <p:ph type="body" sz="half" idx="28" hasCustomPrompt="1"/>
          </p:nvPr>
        </p:nvSpPr>
        <p:spPr>
          <a:xfrm>
            <a:off x="6952267" y="394200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29" name="Text Placeholder 3">
            <a:extLst>
              <a:ext uri="{FF2B5EF4-FFF2-40B4-BE49-F238E27FC236}">
                <a16:creationId xmlns:a16="http://schemas.microsoft.com/office/drawing/2014/main" id="{0833B9A3-3ED5-DA52-9DE8-67E597F0205E}"/>
              </a:ext>
            </a:extLst>
          </p:cNvPr>
          <p:cNvSpPr>
            <a:spLocks noGrp="1"/>
          </p:cNvSpPr>
          <p:nvPr>
            <p:ph type="body" sz="half" idx="29" hasCustomPrompt="1"/>
          </p:nvPr>
        </p:nvSpPr>
        <p:spPr>
          <a:xfrm>
            <a:off x="8378565" y="3694604"/>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‘success/impact indicator 2’</a:t>
            </a:r>
          </a:p>
        </p:txBody>
      </p:sp>
      <p:sp>
        <p:nvSpPr>
          <p:cNvPr id="30" name="Text Placeholder 3">
            <a:extLst>
              <a:ext uri="{FF2B5EF4-FFF2-40B4-BE49-F238E27FC236}">
                <a16:creationId xmlns:a16="http://schemas.microsoft.com/office/drawing/2014/main" id="{FC8F2AE0-3EA7-E09C-3F7D-E23CBFCA856E}"/>
              </a:ext>
            </a:extLst>
          </p:cNvPr>
          <p:cNvSpPr>
            <a:spLocks noGrp="1"/>
          </p:cNvSpPr>
          <p:nvPr>
            <p:ph type="body" sz="half" idx="30" hasCustomPrompt="1"/>
          </p:nvPr>
        </p:nvSpPr>
        <p:spPr>
          <a:xfrm>
            <a:off x="11434009" y="3766509"/>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1" name="Text Placeholder 3">
            <a:extLst>
              <a:ext uri="{FF2B5EF4-FFF2-40B4-BE49-F238E27FC236}">
                <a16:creationId xmlns:a16="http://schemas.microsoft.com/office/drawing/2014/main" id="{F35C574C-8E98-E1CE-5F65-421C1C96F187}"/>
              </a:ext>
            </a:extLst>
          </p:cNvPr>
          <p:cNvSpPr>
            <a:spLocks noGrp="1"/>
          </p:cNvSpPr>
          <p:nvPr>
            <p:ph type="body" sz="half" idx="31" hasCustomPrompt="1"/>
          </p:nvPr>
        </p:nvSpPr>
        <p:spPr>
          <a:xfrm>
            <a:off x="4012511" y="4314318"/>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‘planned action 3’</a:t>
            </a:r>
          </a:p>
        </p:txBody>
      </p:sp>
      <p:sp>
        <p:nvSpPr>
          <p:cNvPr id="32" name="Text Placeholder 3">
            <a:extLst>
              <a:ext uri="{FF2B5EF4-FFF2-40B4-BE49-F238E27FC236}">
                <a16:creationId xmlns:a16="http://schemas.microsoft.com/office/drawing/2014/main" id="{D7EAE890-221D-1847-C54F-99CA1F3C9C02}"/>
              </a:ext>
            </a:extLst>
          </p:cNvPr>
          <p:cNvSpPr>
            <a:spLocks noGrp="1"/>
          </p:cNvSpPr>
          <p:nvPr>
            <p:ph type="body" sz="half" idx="32" hasCustomPrompt="1"/>
          </p:nvPr>
        </p:nvSpPr>
        <p:spPr>
          <a:xfrm>
            <a:off x="6952267" y="434232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33" name="Text Placeholder 3">
            <a:extLst>
              <a:ext uri="{FF2B5EF4-FFF2-40B4-BE49-F238E27FC236}">
                <a16:creationId xmlns:a16="http://schemas.microsoft.com/office/drawing/2014/main" id="{C8664338-BEAA-7293-9952-28044FE81286}"/>
              </a:ext>
            </a:extLst>
          </p:cNvPr>
          <p:cNvSpPr>
            <a:spLocks noGrp="1"/>
          </p:cNvSpPr>
          <p:nvPr>
            <p:ph type="body" sz="half" idx="33" hasCustomPrompt="1"/>
          </p:nvPr>
        </p:nvSpPr>
        <p:spPr>
          <a:xfrm>
            <a:off x="6952267" y="455934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34" name="Text Placeholder 3">
            <a:extLst>
              <a:ext uri="{FF2B5EF4-FFF2-40B4-BE49-F238E27FC236}">
                <a16:creationId xmlns:a16="http://schemas.microsoft.com/office/drawing/2014/main" id="{35C6CB44-F8D3-8992-288E-C8D3EEEC911F}"/>
              </a:ext>
            </a:extLst>
          </p:cNvPr>
          <p:cNvSpPr>
            <a:spLocks noGrp="1"/>
          </p:cNvSpPr>
          <p:nvPr>
            <p:ph type="body" sz="half" idx="34" hasCustomPrompt="1"/>
          </p:nvPr>
        </p:nvSpPr>
        <p:spPr>
          <a:xfrm>
            <a:off x="8378565" y="4311949"/>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‘success/impact indicator 3’</a:t>
            </a:r>
          </a:p>
        </p:txBody>
      </p:sp>
      <p:sp>
        <p:nvSpPr>
          <p:cNvPr id="35" name="Text Placeholder 3">
            <a:extLst>
              <a:ext uri="{FF2B5EF4-FFF2-40B4-BE49-F238E27FC236}">
                <a16:creationId xmlns:a16="http://schemas.microsoft.com/office/drawing/2014/main" id="{1CE65D97-C8E8-4C3C-3524-278FABA66320}"/>
              </a:ext>
            </a:extLst>
          </p:cNvPr>
          <p:cNvSpPr>
            <a:spLocks noGrp="1"/>
          </p:cNvSpPr>
          <p:nvPr>
            <p:ph type="body" sz="half" idx="35" hasCustomPrompt="1"/>
          </p:nvPr>
        </p:nvSpPr>
        <p:spPr>
          <a:xfrm>
            <a:off x="11434009" y="4383854"/>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6" name="Text Placeholder 3">
            <a:extLst>
              <a:ext uri="{FF2B5EF4-FFF2-40B4-BE49-F238E27FC236}">
                <a16:creationId xmlns:a16="http://schemas.microsoft.com/office/drawing/2014/main" id="{E8AEAB60-7F3F-6BB4-D375-035F3C047F87}"/>
              </a:ext>
            </a:extLst>
          </p:cNvPr>
          <p:cNvSpPr>
            <a:spLocks noGrp="1"/>
          </p:cNvSpPr>
          <p:nvPr>
            <p:ph type="body" sz="half" idx="36" hasCustomPrompt="1"/>
          </p:nvPr>
        </p:nvSpPr>
        <p:spPr>
          <a:xfrm>
            <a:off x="4012511" y="4903626"/>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‘planned action 4’</a:t>
            </a:r>
          </a:p>
        </p:txBody>
      </p:sp>
      <p:sp>
        <p:nvSpPr>
          <p:cNvPr id="37" name="Text Placeholder 3">
            <a:extLst>
              <a:ext uri="{FF2B5EF4-FFF2-40B4-BE49-F238E27FC236}">
                <a16:creationId xmlns:a16="http://schemas.microsoft.com/office/drawing/2014/main" id="{6F63CD56-11C4-2229-85D6-1753171BDE28}"/>
              </a:ext>
            </a:extLst>
          </p:cNvPr>
          <p:cNvSpPr>
            <a:spLocks noGrp="1"/>
          </p:cNvSpPr>
          <p:nvPr>
            <p:ph type="body" sz="half" idx="37" hasCustomPrompt="1"/>
          </p:nvPr>
        </p:nvSpPr>
        <p:spPr>
          <a:xfrm>
            <a:off x="6952267" y="493163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38" name="Text Placeholder 3">
            <a:extLst>
              <a:ext uri="{FF2B5EF4-FFF2-40B4-BE49-F238E27FC236}">
                <a16:creationId xmlns:a16="http://schemas.microsoft.com/office/drawing/2014/main" id="{78ED947B-7AA3-A6FA-3DCC-1808B6270103}"/>
              </a:ext>
            </a:extLst>
          </p:cNvPr>
          <p:cNvSpPr>
            <a:spLocks noGrp="1"/>
          </p:cNvSpPr>
          <p:nvPr>
            <p:ph type="body" sz="half" idx="38" hasCustomPrompt="1"/>
          </p:nvPr>
        </p:nvSpPr>
        <p:spPr>
          <a:xfrm>
            <a:off x="6952267" y="514865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39" name="Text Placeholder 3">
            <a:extLst>
              <a:ext uri="{FF2B5EF4-FFF2-40B4-BE49-F238E27FC236}">
                <a16:creationId xmlns:a16="http://schemas.microsoft.com/office/drawing/2014/main" id="{C79E4EE8-0CD0-3A78-06B4-62D25537175D}"/>
              </a:ext>
            </a:extLst>
          </p:cNvPr>
          <p:cNvSpPr>
            <a:spLocks noGrp="1"/>
          </p:cNvSpPr>
          <p:nvPr>
            <p:ph type="body" sz="half" idx="39" hasCustomPrompt="1"/>
          </p:nvPr>
        </p:nvSpPr>
        <p:spPr>
          <a:xfrm>
            <a:off x="8378565" y="4901257"/>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‘success/impact indicator 4’</a:t>
            </a:r>
          </a:p>
        </p:txBody>
      </p:sp>
      <p:sp>
        <p:nvSpPr>
          <p:cNvPr id="40" name="Text Placeholder 3">
            <a:extLst>
              <a:ext uri="{FF2B5EF4-FFF2-40B4-BE49-F238E27FC236}">
                <a16:creationId xmlns:a16="http://schemas.microsoft.com/office/drawing/2014/main" id="{0CE23E80-AD12-4F11-8E6A-1DD3E9E0F861}"/>
              </a:ext>
            </a:extLst>
          </p:cNvPr>
          <p:cNvSpPr>
            <a:spLocks noGrp="1"/>
          </p:cNvSpPr>
          <p:nvPr>
            <p:ph type="body" sz="half" idx="40" hasCustomPrompt="1"/>
          </p:nvPr>
        </p:nvSpPr>
        <p:spPr>
          <a:xfrm>
            <a:off x="11434009" y="4973162"/>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6" name="Text Placeholder 3">
            <a:extLst>
              <a:ext uri="{FF2B5EF4-FFF2-40B4-BE49-F238E27FC236}">
                <a16:creationId xmlns:a16="http://schemas.microsoft.com/office/drawing/2014/main" id="{D0A63DB9-9E7F-F37B-F539-41B58112E740}"/>
              </a:ext>
            </a:extLst>
          </p:cNvPr>
          <p:cNvSpPr>
            <a:spLocks noGrp="1"/>
          </p:cNvSpPr>
          <p:nvPr>
            <p:ph type="body" sz="half" idx="41" hasCustomPrompt="1"/>
          </p:nvPr>
        </p:nvSpPr>
        <p:spPr>
          <a:xfrm>
            <a:off x="4022521" y="547647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‘planned action 5’</a:t>
            </a:r>
          </a:p>
        </p:txBody>
      </p:sp>
      <p:sp>
        <p:nvSpPr>
          <p:cNvPr id="47" name="Text Placeholder 3">
            <a:extLst>
              <a:ext uri="{FF2B5EF4-FFF2-40B4-BE49-F238E27FC236}">
                <a16:creationId xmlns:a16="http://schemas.microsoft.com/office/drawing/2014/main" id="{CCB628AF-AF8C-9793-B589-AD512ADC2A60}"/>
              </a:ext>
            </a:extLst>
          </p:cNvPr>
          <p:cNvSpPr>
            <a:spLocks noGrp="1"/>
          </p:cNvSpPr>
          <p:nvPr>
            <p:ph type="body" sz="half" idx="42" hasCustomPrompt="1"/>
          </p:nvPr>
        </p:nvSpPr>
        <p:spPr>
          <a:xfrm>
            <a:off x="6962277" y="550447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48" name="Text Placeholder 3">
            <a:extLst>
              <a:ext uri="{FF2B5EF4-FFF2-40B4-BE49-F238E27FC236}">
                <a16:creationId xmlns:a16="http://schemas.microsoft.com/office/drawing/2014/main" id="{E9DE4B31-6D8B-61CA-E2D5-19A5B70B53DC}"/>
              </a:ext>
            </a:extLst>
          </p:cNvPr>
          <p:cNvSpPr>
            <a:spLocks noGrp="1"/>
          </p:cNvSpPr>
          <p:nvPr>
            <p:ph type="body" sz="half" idx="43" hasCustomPrompt="1"/>
          </p:nvPr>
        </p:nvSpPr>
        <p:spPr>
          <a:xfrm>
            <a:off x="6962277" y="572149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49" name="Text Placeholder 3">
            <a:extLst>
              <a:ext uri="{FF2B5EF4-FFF2-40B4-BE49-F238E27FC236}">
                <a16:creationId xmlns:a16="http://schemas.microsoft.com/office/drawing/2014/main" id="{E83CF0BA-1567-E04C-9DF5-9454BB434F00}"/>
              </a:ext>
            </a:extLst>
          </p:cNvPr>
          <p:cNvSpPr>
            <a:spLocks noGrp="1"/>
          </p:cNvSpPr>
          <p:nvPr>
            <p:ph type="body" sz="half" idx="44" hasCustomPrompt="1"/>
          </p:nvPr>
        </p:nvSpPr>
        <p:spPr>
          <a:xfrm>
            <a:off x="8388575" y="5474102"/>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‘success/impact indicator 5’</a:t>
            </a:r>
          </a:p>
        </p:txBody>
      </p:sp>
      <p:sp>
        <p:nvSpPr>
          <p:cNvPr id="50" name="Text Placeholder 3">
            <a:extLst>
              <a:ext uri="{FF2B5EF4-FFF2-40B4-BE49-F238E27FC236}">
                <a16:creationId xmlns:a16="http://schemas.microsoft.com/office/drawing/2014/main" id="{7335B3CF-9DC0-DBD2-F7F8-C7BB11F577EE}"/>
              </a:ext>
            </a:extLst>
          </p:cNvPr>
          <p:cNvSpPr>
            <a:spLocks noGrp="1"/>
          </p:cNvSpPr>
          <p:nvPr>
            <p:ph type="body" sz="half" idx="45" hasCustomPrompt="1"/>
          </p:nvPr>
        </p:nvSpPr>
        <p:spPr>
          <a:xfrm>
            <a:off x="11444019" y="5546007"/>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 name="Action Button: Home 2">
            <a:hlinkClick r:id="" action="ppaction://hlinkshowjump?jump=firstslide" highlightClick="1"/>
            <a:extLst>
              <a:ext uri="{FF2B5EF4-FFF2-40B4-BE49-F238E27FC236}">
                <a16:creationId xmlns:a16="http://schemas.microsoft.com/office/drawing/2014/main" id="{09F5AB7C-88C6-77B4-5518-40654519C019}"/>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ction Button: Forwards or Next 1">
            <a:hlinkClick r:id="" action="ppaction://hlinkshowjump?jump=nextslide" highlightClick="1"/>
            <a:extLst>
              <a:ext uri="{FF2B5EF4-FFF2-40B4-BE49-F238E27FC236}">
                <a16:creationId xmlns:a16="http://schemas.microsoft.com/office/drawing/2014/main" id="{8649CFED-0ED7-EACD-3721-469669996040}"/>
              </a:ext>
            </a:extLst>
          </p:cNvPr>
          <p:cNvSpPr/>
          <p:nvPr userDrawn="1"/>
        </p:nvSpPr>
        <p:spPr>
          <a:xfrm>
            <a:off x="11444019" y="1851102"/>
            <a:ext cx="283346" cy="16057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5507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tion + Indicators Term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09A010-9BA6-3F49-892C-C8AE4400DBC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Picture Placeholder 11">
            <a:extLst>
              <a:ext uri="{FF2B5EF4-FFF2-40B4-BE49-F238E27FC236}">
                <a16:creationId xmlns:a16="http://schemas.microsoft.com/office/drawing/2014/main" id="{2C8205A2-50BB-B6F0-637C-0F74475A1487}"/>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8" name="Title 1">
            <a:extLst>
              <a:ext uri="{FF2B5EF4-FFF2-40B4-BE49-F238E27FC236}">
                <a16:creationId xmlns:a16="http://schemas.microsoft.com/office/drawing/2014/main" id="{EA6B5CC9-7CC0-9206-7AB1-FBC435573DCD}"/>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9" name="Text Placeholder 3">
            <a:extLst>
              <a:ext uri="{FF2B5EF4-FFF2-40B4-BE49-F238E27FC236}">
                <a16:creationId xmlns:a16="http://schemas.microsoft.com/office/drawing/2014/main" id="{219C1DE8-A1B4-1BD7-13D9-AAD5C43DBC38}"/>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10" name="Text Placeholder 3">
            <a:extLst>
              <a:ext uri="{FF2B5EF4-FFF2-40B4-BE49-F238E27FC236}">
                <a16:creationId xmlns:a16="http://schemas.microsoft.com/office/drawing/2014/main" id="{EF4F99DF-B3C1-E1F9-2EF0-97A31AD93C09}"/>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11" name="Text Placeholder 3">
            <a:extLst>
              <a:ext uri="{FF2B5EF4-FFF2-40B4-BE49-F238E27FC236}">
                <a16:creationId xmlns:a16="http://schemas.microsoft.com/office/drawing/2014/main" id="{4423CA73-6FF6-943A-9F87-7DE21BC4805C}"/>
              </a:ext>
            </a:extLst>
          </p:cNvPr>
          <p:cNvSpPr>
            <a:spLocks noGrp="1"/>
          </p:cNvSpPr>
          <p:nvPr>
            <p:ph type="body" sz="half" idx="15" hasCustomPrompt="1"/>
          </p:nvPr>
        </p:nvSpPr>
        <p:spPr>
          <a:xfrm>
            <a:off x="288649" y="3189573"/>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2" name="Text Placeholder 3">
            <a:extLst>
              <a:ext uri="{FF2B5EF4-FFF2-40B4-BE49-F238E27FC236}">
                <a16:creationId xmlns:a16="http://schemas.microsoft.com/office/drawing/2014/main" id="{32CF86B4-28D9-D151-A6C8-B057862CB51C}"/>
              </a:ext>
            </a:extLst>
          </p:cNvPr>
          <p:cNvSpPr>
            <a:spLocks noGrp="1"/>
          </p:cNvSpPr>
          <p:nvPr>
            <p:ph type="body" sz="half" idx="16" hasCustomPrompt="1"/>
          </p:nvPr>
        </p:nvSpPr>
        <p:spPr>
          <a:xfrm>
            <a:off x="288649" y="3785921"/>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3" name="Text Placeholder 3">
            <a:extLst>
              <a:ext uri="{FF2B5EF4-FFF2-40B4-BE49-F238E27FC236}">
                <a16:creationId xmlns:a16="http://schemas.microsoft.com/office/drawing/2014/main" id="{F4EBA001-7C89-7E01-3524-662CCD0170A3}"/>
              </a:ext>
            </a:extLst>
          </p:cNvPr>
          <p:cNvSpPr>
            <a:spLocks noGrp="1"/>
          </p:cNvSpPr>
          <p:nvPr>
            <p:ph type="body" sz="half" idx="17" hasCustomPrompt="1"/>
          </p:nvPr>
        </p:nvSpPr>
        <p:spPr>
          <a:xfrm>
            <a:off x="288649" y="4369017"/>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4" name="Text Placeholder 3">
            <a:extLst>
              <a:ext uri="{FF2B5EF4-FFF2-40B4-BE49-F238E27FC236}">
                <a16:creationId xmlns:a16="http://schemas.microsoft.com/office/drawing/2014/main" id="{70A16D5C-4C8F-636A-DE9C-3128315EA869}"/>
              </a:ext>
            </a:extLst>
          </p:cNvPr>
          <p:cNvSpPr>
            <a:spLocks noGrp="1"/>
          </p:cNvSpPr>
          <p:nvPr>
            <p:ph type="body" sz="half" idx="18" hasCustomPrompt="1"/>
          </p:nvPr>
        </p:nvSpPr>
        <p:spPr>
          <a:xfrm>
            <a:off x="288649" y="4965365"/>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5" name="Text Placeholder 3">
            <a:extLst>
              <a:ext uri="{FF2B5EF4-FFF2-40B4-BE49-F238E27FC236}">
                <a16:creationId xmlns:a16="http://schemas.microsoft.com/office/drawing/2014/main" id="{40BF7BD0-AFC0-F967-05B3-169DDB31D3BB}"/>
              </a:ext>
            </a:extLst>
          </p:cNvPr>
          <p:cNvSpPr>
            <a:spLocks noGrp="1"/>
          </p:cNvSpPr>
          <p:nvPr>
            <p:ph type="body" sz="half" idx="19" hasCustomPrompt="1"/>
          </p:nvPr>
        </p:nvSpPr>
        <p:spPr>
          <a:xfrm>
            <a:off x="288649" y="5535209"/>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6" name="Text Placeholder 3">
            <a:extLst>
              <a:ext uri="{FF2B5EF4-FFF2-40B4-BE49-F238E27FC236}">
                <a16:creationId xmlns:a16="http://schemas.microsoft.com/office/drawing/2014/main" id="{84820B01-F507-23BB-3104-ED5742AB0D35}"/>
              </a:ext>
            </a:extLst>
          </p:cNvPr>
          <p:cNvSpPr>
            <a:spLocks noGrp="1"/>
          </p:cNvSpPr>
          <p:nvPr>
            <p:ph type="body" sz="half" idx="20" hasCustomPrompt="1"/>
          </p:nvPr>
        </p:nvSpPr>
        <p:spPr>
          <a:xfrm>
            <a:off x="4012511" y="3110060"/>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17" name="Text Placeholder 3">
            <a:extLst>
              <a:ext uri="{FF2B5EF4-FFF2-40B4-BE49-F238E27FC236}">
                <a16:creationId xmlns:a16="http://schemas.microsoft.com/office/drawing/2014/main" id="{56C110C9-F083-CB92-E1B5-3157183194DA}"/>
              </a:ext>
            </a:extLst>
          </p:cNvPr>
          <p:cNvSpPr>
            <a:spLocks noGrp="1"/>
          </p:cNvSpPr>
          <p:nvPr>
            <p:ph type="body" sz="half" idx="22" hasCustomPrompt="1"/>
          </p:nvPr>
        </p:nvSpPr>
        <p:spPr>
          <a:xfrm>
            <a:off x="6952267" y="313806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18" name="Text Placeholder 3">
            <a:extLst>
              <a:ext uri="{FF2B5EF4-FFF2-40B4-BE49-F238E27FC236}">
                <a16:creationId xmlns:a16="http://schemas.microsoft.com/office/drawing/2014/main" id="{154F3CD9-9C43-C370-C59A-8C41588C0DD8}"/>
              </a:ext>
            </a:extLst>
          </p:cNvPr>
          <p:cNvSpPr>
            <a:spLocks noGrp="1"/>
          </p:cNvSpPr>
          <p:nvPr>
            <p:ph type="body" sz="half" idx="23" hasCustomPrompt="1"/>
          </p:nvPr>
        </p:nvSpPr>
        <p:spPr>
          <a:xfrm>
            <a:off x="6952267" y="335508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19" name="Text Placeholder 3">
            <a:extLst>
              <a:ext uri="{FF2B5EF4-FFF2-40B4-BE49-F238E27FC236}">
                <a16:creationId xmlns:a16="http://schemas.microsoft.com/office/drawing/2014/main" id="{F002F902-3652-98BC-67A1-9D7716A9F46D}"/>
              </a:ext>
            </a:extLst>
          </p:cNvPr>
          <p:cNvSpPr>
            <a:spLocks noGrp="1"/>
          </p:cNvSpPr>
          <p:nvPr>
            <p:ph type="body" sz="half" idx="24" hasCustomPrompt="1"/>
          </p:nvPr>
        </p:nvSpPr>
        <p:spPr>
          <a:xfrm>
            <a:off x="8378565" y="310769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0" name="Text Placeholder 3">
            <a:extLst>
              <a:ext uri="{FF2B5EF4-FFF2-40B4-BE49-F238E27FC236}">
                <a16:creationId xmlns:a16="http://schemas.microsoft.com/office/drawing/2014/main" id="{C3C6E105-604A-ECA4-4154-BC283A8E4BA6}"/>
              </a:ext>
            </a:extLst>
          </p:cNvPr>
          <p:cNvSpPr>
            <a:spLocks noGrp="1"/>
          </p:cNvSpPr>
          <p:nvPr>
            <p:ph type="body" sz="half" idx="25" hasCustomPrompt="1"/>
          </p:nvPr>
        </p:nvSpPr>
        <p:spPr>
          <a:xfrm>
            <a:off x="11434009" y="3179596"/>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21" name="Text Placeholder 3">
            <a:extLst>
              <a:ext uri="{FF2B5EF4-FFF2-40B4-BE49-F238E27FC236}">
                <a16:creationId xmlns:a16="http://schemas.microsoft.com/office/drawing/2014/main" id="{63E857A1-42E7-1A51-AF79-E105A8B28DDB}"/>
              </a:ext>
            </a:extLst>
          </p:cNvPr>
          <p:cNvSpPr>
            <a:spLocks noGrp="1"/>
          </p:cNvSpPr>
          <p:nvPr>
            <p:ph type="body" sz="half" idx="26" hasCustomPrompt="1"/>
          </p:nvPr>
        </p:nvSpPr>
        <p:spPr>
          <a:xfrm>
            <a:off x="4012511" y="3696973"/>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2" name="Text Placeholder 3">
            <a:extLst>
              <a:ext uri="{FF2B5EF4-FFF2-40B4-BE49-F238E27FC236}">
                <a16:creationId xmlns:a16="http://schemas.microsoft.com/office/drawing/2014/main" id="{58AC8300-1552-6F91-A700-F96D78D40497}"/>
              </a:ext>
            </a:extLst>
          </p:cNvPr>
          <p:cNvSpPr>
            <a:spLocks noGrp="1"/>
          </p:cNvSpPr>
          <p:nvPr>
            <p:ph type="body" sz="half" idx="27" hasCustomPrompt="1"/>
          </p:nvPr>
        </p:nvSpPr>
        <p:spPr>
          <a:xfrm>
            <a:off x="6952267" y="372498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23" name="Text Placeholder 3">
            <a:extLst>
              <a:ext uri="{FF2B5EF4-FFF2-40B4-BE49-F238E27FC236}">
                <a16:creationId xmlns:a16="http://schemas.microsoft.com/office/drawing/2014/main" id="{3749F9F8-A7D4-0C42-684C-A7A46FCD32A7}"/>
              </a:ext>
            </a:extLst>
          </p:cNvPr>
          <p:cNvSpPr>
            <a:spLocks noGrp="1"/>
          </p:cNvSpPr>
          <p:nvPr>
            <p:ph type="body" sz="half" idx="28" hasCustomPrompt="1"/>
          </p:nvPr>
        </p:nvSpPr>
        <p:spPr>
          <a:xfrm>
            <a:off x="6952267" y="394200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24" name="Text Placeholder 3">
            <a:extLst>
              <a:ext uri="{FF2B5EF4-FFF2-40B4-BE49-F238E27FC236}">
                <a16:creationId xmlns:a16="http://schemas.microsoft.com/office/drawing/2014/main" id="{B04620C4-CD75-5616-CFA1-0C12D25D6E78}"/>
              </a:ext>
            </a:extLst>
          </p:cNvPr>
          <p:cNvSpPr>
            <a:spLocks noGrp="1"/>
          </p:cNvSpPr>
          <p:nvPr>
            <p:ph type="body" sz="half" idx="29" hasCustomPrompt="1"/>
          </p:nvPr>
        </p:nvSpPr>
        <p:spPr>
          <a:xfrm>
            <a:off x="8378565" y="3694604"/>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5" name="Text Placeholder 3">
            <a:extLst>
              <a:ext uri="{FF2B5EF4-FFF2-40B4-BE49-F238E27FC236}">
                <a16:creationId xmlns:a16="http://schemas.microsoft.com/office/drawing/2014/main" id="{85AF7FD4-6196-4E72-CB48-B925D303FDA2}"/>
              </a:ext>
            </a:extLst>
          </p:cNvPr>
          <p:cNvSpPr>
            <a:spLocks noGrp="1"/>
          </p:cNvSpPr>
          <p:nvPr>
            <p:ph type="body" sz="half" idx="30" hasCustomPrompt="1"/>
          </p:nvPr>
        </p:nvSpPr>
        <p:spPr>
          <a:xfrm>
            <a:off x="11434009" y="3766509"/>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26" name="Text Placeholder 3">
            <a:extLst>
              <a:ext uri="{FF2B5EF4-FFF2-40B4-BE49-F238E27FC236}">
                <a16:creationId xmlns:a16="http://schemas.microsoft.com/office/drawing/2014/main" id="{65203150-A6A1-E7C5-CCAD-645A2AA863FD}"/>
              </a:ext>
            </a:extLst>
          </p:cNvPr>
          <p:cNvSpPr>
            <a:spLocks noGrp="1"/>
          </p:cNvSpPr>
          <p:nvPr>
            <p:ph type="body" sz="half" idx="31" hasCustomPrompt="1"/>
          </p:nvPr>
        </p:nvSpPr>
        <p:spPr>
          <a:xfrm>
            <a:off x="4012511" y="4314318"/>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7" name="Text Placeholder 3">
            <a:extLst>
              <a:ext uri="{FF2B5EF4-FFF2-40B4-BE49-F238E27FC236}">
                <a16:creationId xmlns:a16="http://schemas.microsoft.com/office/drawing/2014/main" id="{695F6052-12A5-0949-32E3-DC76F7220A8B}"/>
              </a:ext>
            </a:extLst>
          </p:cNvPr>
          <p:cNvSpPr>
            <a:spLocks noGrp="1"/>
          </p:cNvSpPr>
          <p:nvPr>
            <p:ph type="body" sz="half" idx="32" hasCustomPrompt="1"/>
          </p:nvPr>
        </p:nvSpPr>
        <p:spPr>
          <a:xfrm>
            <a:off x="6952267" y="434232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28" name="Text Placeholder 3">
            <a:extLst>
              <a:ext uri="{FF2B5EF4-FFF2-40B4-BE49-F238E27FC236}">
                <a16:creationId xmlns:a16="http://schemas.microsoft.com/office/drawing/2014/main" id="{0056EFC4-1E88-E2C9-AAE8-D9C1A371A9C0}"/>
              </a:ext>
            </a:extLst>
          </p:cNvPr>
          <p:cNvSpPr>
            <a:spLocks noGrp="1"/>
          </p:cNvSpPr>
          <p:nvPr>
            <p:ph type="body" sz="half" idx="33" hasCustomPrompt="1"/>
          </p:nvPr>
        </p:nvSpPr>
        <p:spPr>
          <a:xfrm>
            <a:off x="6952267" y="455934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29" name="Text Placeholder 3">
            <a:extLst>
              <a:ext uri="{FF2B5EF4-FFF2-40B4-BE49-F238E27FC236}">
                <a16:creationId xmlns:a16="http://schemas.microsoft.com/office/drawing/2014/main" id="{497FBD9A-7DCA-096E-894B-A7CB897CA181}"/>
              </a:ext>
            </a:extLst>
          </p:cNvPr>
          <p:cNvSpPr>
            <a:spLocks noGrp="1"/>
          </p:cNvSpPr>
          <p:nvPr>
            <p:ph type="body" sz="half" idx="34" hasCustomPrompt="1"/>
          </p:nvPr>
        </p:nvSpPr>
        <p:spPr>
          <a:xfrm>
            <a:off x="8378565" y="4311949"/>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0" name="Text Placeholder 3">
            <a:extLst>
              <a:ext uri="{FF2B5EF4-FFF2-40B4-BE49-F238E27FC236}">
                <a16:creationId xmlns:a16="http://schemas.microsoft.com/office/drawing/2014/main" id="{679AD82F-D60F-C033-6A45-E9209811F9D3}"/>
              </a:ext>
            </a:extLst>
          </p:cNvPr>
          <p:cNvSpPr>
            <a:spLocks noGrp="1"/>
          </p:cNvSpPr>
          <p:nvPr>
            <p:ph type="body" sz="half" idx="35" hasCustomPrompt="1"/>
          </p:nvPr>
        </p:nvSpPr>
        <p:spPr>
          <a:xfrm>
            <a:off x="11434009" y="4383854"/>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1" name="Text Placeholder 3">
            <a:extLst>
              <a:ext uri="{FF2B5EF4-FFF2-40B4-BE49-F238E27FC236}">
                <a16:creationId xmlns:a16="http://schemas.microsoft.com/office/drawing/2014/main" id="{0E95DDF9-044A-C479-1CC8-E6D1DF8BD7CD}"/>
              </a:ext>
            </a:extLst>
          </p:cNvPr>
          <p:cNvSpPr>
            <a:spLocks noGrp="1"/>
          </p:cNvSpPr>
          <p:nvPr>
            <p:ph type="body" sz="half" idx="36" hasCustomPrompt="1"/>
          </p:nvPr>
        </p:nvSpPr>
        <p:spPr>
          <a:xfrm>
            <a:off x="4012511" y="4903626"/>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2" name="Text Placeholder 3">
            <a:extLst>
              <a:ext uri="{FF2B5EF4-FFF2-40B4-BE49-F238E27FC236}">
                <a16:creationId xmlns:a16="http://schemas.microsoft.com/office/drawing/2014/main" id="{65633F1B-741E-CB57-9373-E676E8A20D27}"/>
              </a:ext>
            </a:extLst>
          </p:cNvPr>
          <p:cNvSpPr>
            <a:spLocks noGrp="1"/>
          </p:cNvSpPr>
          <p:nvPr>
            <p:ph type="body" sz="half" idx="37" hasCustomPrompt="1"/>
          </p:nvPr>
        </p:nvSpPr>
        <p:spPr>
          <a:xfrm>
            <a:off x="6952267" y="493163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33" name="Text Placeholder 3">
            <a:extLst>
              <a:ext uri="{FF2B5EF4-FFF2-40B4-BE49-F238E27FC236}">
                <a16:creationId xmlns:a16="http://schemas.microsoft.com/office/drawing/2014/main" id="{21E0A8BC-A022-7BAC-EAF9-1C6ABEBE8C26}"/>
              </a:ext>
            </a:extLst>
          </p:cNvPr>
          <p:cNvSpPr>
            <a:spLocks noGrp="1"/>
          </p:cNvSpPr>
          <p:nvPr>
            <p:ph type="body" sz="half" idx="38" hasCustomPrompt="1"/>
          </p:nvPr>
        </p:nvSpPr>
        <p:spPr>
          <a:xfrm>
            <a:off x="6952267" y="514865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34" name="Text Placeholder 3">
            <a:extLst>
              <a:ext uri="{FF2B5EF4-FFF2-40B4-BE49-F238E27FC236}">
                <a16:creationId xmlns:a16="http://schemas.microsoft.com/office/drawing/2014/main" id="{7CAEAE3B-7503-7DF9-3816-0D57A7F23CF1}"/>
              </a:ext>
            </a:extLst>
          </p:cNvPr>
          <p:cNvSpPr>
            <a:spLocks noGrp="1"/>
          </p:cNvSpPr>
          <p:nvPr>
            <p:ph type="body" sz="half" idx="39" hasCustomPrompt="1"/>
          </p:nvPr>
        </p:nvSpPr>
        <p:spPr>
          <a:xfrm>
            <a:off x="8378565" y="4901257"/>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5" name="Text Placeholder 3">
            <a:extLst>
              <a:ext uri="{FF2B5EF4-FFF2-40B4-BE49-F238E27FC236}">
                <a16:creationId xmlns:a16="http://schemas.microsoft.com/office/drawing/2014/main" id="{797E74AA-56C0-1638-337C-9A9F7628C637}"/>
              </a:ext>
            </a:extLst>
          </p:cNvPr>
          <p:cNvSpPr>
            <a:spLocks noGrp="1"/>
          </p:cNvSpPr>
          <p:nvPr>
            <p:ph type="body" sz="half" idx="40" hasCustomPrompt="1"/>
          </p:nvPr>
        </p:nvSpPr>
        <p:spPr>
          <a:xfrm>
            <a:off x="11434009" y="4973162"/>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6" name="Text Placeholder 3">
            <a:extLst>
              <a:ext uri="{FF2B5EF4-FFF2-40B4-BE49-F238E27FC236}">
                <a16:creationId xmlns:a16="http://schemas.microsoft.com/office/drawing/2014/main" id="{24355E4A-D6E6-4358-2D65-1397DE6FA03A}"/>
              </a:ext>
            </a:extLst>
          </p:cNvPr>
          <p:cNvSpPr>
            <a:spLocks noGrp="1"/>
          </p:cNvSpPr>
          <p:nvPr>
            <p:ph type="body" sz="half" idx="41" hasCustomPrompt="1"/>
          </p:nvPr>
        </p:nvSpPr>
        <p:spPr>
          <a:xfrm>
            <a:off x="4022521" y="547647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7" name="Text Placeholder 3">
            <a:extLst>
              <a:ext uri="{FF2B5EF4-FFF2-40B4-BE49-F238E27FC236}">
                <a16:creationId xmlns:a16="http://schemas.microsoft.com/office/drawing/2014/main" id="{662DA67E-2852-85C7-096B-D6A29B7A205C}"/>
              </a:ext>
            </a:extLst>
          </p:cNvPr>
          <p:cNvSpPr>
            <a:spLocks noGrp="1"/>
          </p:cNvSpPr>
          <p:nvPr>
            <p:ph type="body" sz="half" idx="42" hasCustomPrompt="1"/>
          </p:nvPr>
        </p:nvSpPr>
        <p:spPr>
          <a:xfrm>
            <a:off x="6962277" y="550447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38" name="Text Placeholder 3">
            <a:extLst>
              <a:ext uri="{FF2B5EF4-FFF2-40B4-BE49-F238E27FC236}">
                <a16:creationId xmlns:a16="http://schemas.microsoft.com/office/drawing/2014/main" id="{17B79BD2-75AB-D551-4F6B-A80BFD8F1928}"/>
              </a:ext>
            </a:extLst>
          </p:cNvPr>
          <p:cNvSpPr>
            <a:spLocks noGrp="1"/>
          </p:cNvSpPr>
          <p:nvPr>
            <p:ph type="body" sz="half" idx="43" hasCustomPrompt="1"/>
          </p:nvPr>
        </p:nvSpPr>
        <p:spPr>
          <a:xfrm>
            <a:off x="6962277" y="572149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39" name="Text Placeholder 3">
            <a:extLst>
              <a:ext uri="{FF2B5EF4-FFF2-40B4-BE49-F238E27FC236}">
                <a16:creationId xmlns:a16="http://schemas.microsoft.com/office/drawing/2014/main" id="{ED7A6590-6388-E29B-F3A7-C2045823DB43}"/>
              </a:ext>
            </a:extLst>
          </p:cNvPr>
          <p:cNvSpPr>
            <a:spLocks noGrp="1"/>
          </p:cNvSpPr>
          <p:nvPr>
            <p:ph type="body" sz="half" idx="44" hasCustomPrompt="1"/>
          </p:nvPr>
        </p:nvSpPr>
        <p:spPr>
          <a:xfrm>
            <a:off x="8388575" y="5474102"/>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40" name="Text Placeholder 3">
            <a:extLst>
              <a:ext uri="{FF2B5EF4-FFF2-40B4-BE49-F238E27FC236}">
                <a16:creationId xmlns:a16="http://schemas.microsoft.com/office/drawing/2014/main" id="{0ED39156-B834-8A3F-B57E-7DD02A224CB5}"/>
              </a:ext>
            </a:extLst>
          </p:cNvPr>
          <p:cNvSpPr>
            <a:spLocks noGrp="1"/>
          </p:cNvSpPr>
          <p:nvPr>
            <p:ph type="body" sz="half" idx="45" hasCustomPrompt="1"/>
          </p:nvPr>
        </p:nvSpPr>
        <p:spPr>
          <a:xfrm>
            <a:off x="11444019" y="5546007"/>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1" name="Text Placeholder 3">
            <a:extLst>
              <a:ext uri="{FF2B5EF4-FFF2-40B4-BE49-F238E27FC236}">
                <a16:creationId xmlns:a16="http://schemas.microsoft.com/office/drawing/2014/main" id="{C94ED403-EBE2-6C61-5AB5-1C353F1D7020}"/>
              </a:ext>
            </a:extLst>
          </p:cNvPr>
          <p:cNvSpPr>
            <a:spLocks noGrp="1"/>
          </p:cNvSpPr>
          <p:nvPr>
            <p:ph type="body" sz="half" idx="46" hasCustomPrompt="1"/>
          </p:nvPr>
        </p:nvSpPr>
        <p:spPr>
          <a:xfrm>
            <a:off x="3693571" y="3179596"/>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2" name="Text Placeholder 3">
            <a:extLst>
              <a:ext uri="{FF2B5EF4-FFF2-40B4-BE49-F238E27FC236}">
                <a16:creationId xmlns:a16="http://schemas.microsoft.com/office/drawing/2014/main" id="{71310530-A8F0-43EF-F3F0-3B7089E427B9}"/>
              </a:ext>
            </a:extLst>
          </p:cNvPr>
          <p:cNvSpPr>
            <a:spLocks noGrp="1"/>
          </p:cNvSpPr>
          <p:nvPr>
            <p:ph type="body" sz="half" idx="47" hasCustomPrompt="1"/>
          </p:nvPr>
        </p:nvSpPr>
        <p:spPr>
          <a:xfrm>
            <a:off x="3693571" y="3780730"/>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3" name="Text Placeholder 3">
            <a:extLst>
              <a:ext uri="{FF2B5EF4-FFF2-40B4-BE49-F238E27FC236}">
                <a16:creationId xmlns:a16="http://schemas.microsoft.com/office/drawing/2014/main" id="{AC49F078-0499-E1F3-693A-FC827D28B29A}"/>
              </a:ext>
            </a:extLst>
          </p:cNvPr>
          <p:cNvSpPr>
            <a:spLocks noGrp="1"/>
          </p:cNvSpPr>
          <p:nvPr>
            <p:ph type="body" sz="half" idx="48" hasCustomPrompt="1"/>
          </p:nvPr>
        </p:nvSpPr>
        <p:spPr>
          <a:xfrm>
            <a:off x="3693571" y="4381864"/>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4" name="Text Placeholder 3">
            <a:extLst>
              <a:ext uri="{FF2B5EF4-FFF2-40B4-BE49-F238E27FC236}">
                <a16:creationId xmlns:a16="http://schemas.microsoft.com/office/drawing/2014/main" id="{F85E1253-3596-37C0-5846-660599B3CAE1}"/>
              </a:ext>
            </a:extLst>
          </p:cNvPr>
          <p:cNvSpPr>
            <a:spLocks noGrp="1"/>
          </p:cNvSpPr>
          <p:nvPr>
            <p:ph type="body" sz="half" idx="49" hasCustomPrompt="1"/>
          </p:nvPr>
        </p:nvSpPr>
        <p:spPr>
          <a:xfrm>
            <a:off x="3685204" y="4955387"/>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5" name="Text Placeholder 3">
            <a:extLst>
              <a:ext uri="{FF2B5EF4-FFF2-40B4-BE49-F238E27FC236}">
                <a16:creationId xmlns:a16="http://schemas.microsoft.com/office/drawing/2014/main" id="{5F59325E-83F1-555E-6C0C-3EA1620A9A7B}"/>
              </a:ext>
            </a:extLst>
          </p:cNvPr>
          <p:cNvSpPr>
            <a:spLocks noGrp="1"/>
          </p:cNvSpPr>
          <p:nvPr>
            <p:ph type="body" sz="half" idx="50" hasCustomPrompt="1"/>
          </p:nvPr>
        </p:nvSpPr>
        <p:spPr>
          <a:xfrm>
            <a:off x="3685204" y="5530511"/>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 name="Action Button: Home 2">
            <a:hlinkClick r:id="" action="ppaction://hlinkshowjump?jump=firstslide" highlightClick="1"/>
            <a:extLst>
              <a:ext uri="{FF2B5EF4-FFF2-40B4-BE49-F238E27FC236}">
                <a16:creationId xmlns:a16="http://schemas.microsoft.com/office/drawing/2014/main" id="{1036F065-8280-9E6C-3461-BC399C0AACC5}"/>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ction Button: Forwards or Next 1">
            <a:hlinkClick r:id="" action="ppaction://hlinkshowjump?jump=nextslide" highlightClick="1"/>
            <a:extLst>
              <a:ext uri="{FF2B5EF4-FFF2-40B4-BE49-F238E27FC236}">
                <a16:creationId xmlns:a16="http://schemas.microsoft.com/office/drawing/2014/main" id="{CA1AACD0-19D4-5F06-9EBD-21DEF7CF86D7}"/>
              </a:ext>
            </a:extLst>
          </p:cNvPr>
          <p:cNvSpPr/>
          <p:nvPr userDrawn="1"/>
        </p:nvSpPr>
        <p:spPr>
          <a:xfrm>
            <a:off x="11444019" y="1851102"/>
            <a:ext cx="283346" cy="16057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Back or Previous 3">
            <a:hlinkClick r:id="" action="ppaction://hlinkshowjump?jump=previousslide" highlightClick="1"/>
            <a:extLst>
              <a:ext uri="{FF2B5EF4-FFF2-40B4-BE49-F238E27FC236}">
                <a16:creationId xmlns:a16="http://schemas.microsoft.com/office/drawing/2014/main" id="{FA9C624C-0CBD-AC65-FFE7-D961691E3098}"/>
              </a:ext>
            </a:extLst>
          </p:cNvPr>
          <p:cNvSpPr/>
          <p:nvPr userDrawn="1"/>
        </p:nvSpPr>
        <p:spPr>
          <a:xfrm>
            <a:off x="11102897" y="1851102"/>
            <a:ext cx="283346" cy="15891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032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tion + Indicators Term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F4ACC8-D1C8-11BE-5D3A-847C31A5B7B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Picture Placeholder 11">
            <a:extLst>
              <a:ext uri="{FF2B5EF4-FFF2-40B4-BE49-F238E27FC236}">
                <a16:creationId xmlns:a16="http://schemas.microsoft.com/office/drawing/2014/main" id="{661200E5-550C-FEEF-17C6-36B57FF29300}"/>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7" name="Title 1">
            <a:extLst>
              <a:ext uri="{FF2B5EF4-FFF2-40B4-BE49-F238E27FC236}">
                <a16:creationId xmlns:a16="http://schemas.microsoft.com/office/drawing/2014/main" id="{A7F4F441-10C1-337C-4A5F-25CC92165090}"/>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8" name="Text Placeholder 3">
            <a:extLst>
              <a:ext uri="{FF2B5EF4-FFF2-40B4-BE49-F238E27FC236}">
                <a16:creationId xmlns:a16="http://schemas.microsoft.com/office/drawing/2014/main" id="{A9A50895-DE54-86F7-828B-9F791A1F2C5E}"/>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9" name="Text Placeholder 3">
            <a:extLst>
              <a:ext uri="{FF2B5EF4-FFF2-40B4-BE49-F238E27FC236}">
                <a16:creationId xmlns:a16="http://schemas.microsoft.com/office/drawing/2014/main" id="{30313289-4417-CE72-64A2-1FD624A1C791}"/>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10" name="Text Placeholder 3">
            <a:extLst>
              <a:ext uri="{FF2B5EF4-FFF2-40B4-BE49-F238E27FC236}">
                <a16:creationId xmlns:a16="http://schemas.microsoft.com/office/drawing/2014/main" id="{646977A4-56D7-4AC2-1368-B78CB39CC20C}"/>
              </a:ext>
            </a:extLst>
          </p:cNvPr>
          <p:cNvSpPr>
            <a:spLocks noGrp="1"/>
          </p:cNvSpPr>
          <p:nvPr>
            <p:ph type="body" sz="half" idx="15" hasCustomPrompt="1"/>
          </p:nvPr>
        </p:nvSpPr>
        <p:spPr>
          <a:xfrm>
            <a:off x="288649" y="3189573"/>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1" name="Text Placeholder 3">
            <a:extLst>
              <a:ext uri="{FF2B5EF4-FFF2-40B4-BE49-F238E27FC236}">
                <a16:creationId xmlns:a16="http://schemas.microsoft.com/office/drawing/2014/main" id="{B83EE9C4-E3F1-A0EC-2B21-D8AD402E63E6}"/>
              </a:ext>
            </a:extLst>
          </p:cNvPr>
          <p:cNvSpPr>
            <a:spLocks noGrp="1"/>
          </p:cNvSpPr>
          <p:nvPr>
            <p:ph type="body" sz="half" idx="16" hasCustomPrompt="1"/>
          </p:nvPr>
        </p:nvSpPr>
        <p:spPr>
          <a:xfrm>
            <a:off x="288649" y="3785921"/>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2" name="Text Placeholder 3">
            <a:extLst>
              <a:ext uri="{FF2B5EF4-FFF2-40B4-BE49-F238E27FC236}">
                <a16:creationId xmlns:a16="http://schemas.microsoft.com/office/drawing/2014/main" id="{4E365EA5-7426-AB16-B873-E492E659C519}"/>
              </a:ext>
            </a:extLst>
          </p:cNvPr>
          <p:cNvSpPr>
            <a:spLocks noGrp="1"/>
          </p:cNvSpPr>
          <p:nvPr>
            <p:ph type="body" sz="half" idx="17" hasCustomPrompt="1"/>
          </p:nvPr>
        </p:nvSpPr>
        <p:spPr>
          <a:xfrm>
            <a:off x="288649" y="4369017"/>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3" name="Text Placeholder 3">
            <a:extLst>
              <a:ext uri="{FF2B5EF4-FFF2-40B4-BE49-F238E27FC236}">
                <a16:creationId xmlns:a16="http://schemas.microsoft.com/office/drawing/2014/main" id="{516E6598-BD0E-82B0-0816-08C772B468FF}"/>
              </a:ext>
            </a:extLst>
          </p:cNvPr>
          <p:cNvSpPr>
            <a:spLocks noGrp="1"/>
          </p:cNvSpPr>
          <p:nvPr>
            <p:ph type="body" sz="half" idx="18" hasCustomPrompt="1"/>
          </p:nvPr>
        </p:nvSpPr>
        <p:spPr>
          <a:xfrm>
            <a:off x="288649" y="4965365"/>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4" name="Text Placeholder 3">
            <a:extLst>
              <a:ext uri="{FF2B5EF4-FFF2-40B4-BE49-F238E27FC236}">
                <a16:creationId xmlns:a16="http://schemas.microsoft.com/office/drawing/2014/main" id="{C12EE4A7-ADF7-A0C6-087F-2409178FA9E0}"/>
              </a:ext>
            </a:extLst>
          </p:cNvPr>
          <p:cNvSpPr>
            <a:spLocks noGrp="1"/>
          </p:cNvSpPr>
          <p:nvPr>
            <p:ph type="body" sz="half" idx="19" hasCustomPrompt="1"/>
          </p:nvPr>
        </p:nvSpPr>
        <p:spPr>
          <a:xfrm>
            <a:off x="288649" y="5535209"/>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5" name="Text Placeholder 3">
            <a:extLst>
              <a:ext uri="{FF2B5EF4-FFF2-40B4-BE49-F238E27FC236}">
                <a16:creationId xmlns:a16="http://schemas.microsoft.com/office/drawing/2014/main" id="{B33FE7B3-3B0B-2762-23F0-0DCDAADA3D25}"/>
              </a:ext>
            </a:extLst>
          </p:cNvPr>
          <p:cNvSpPr>
            <a:spLocks noGrp="1"/>
          </p:cNvSpPr>
          <p:nvPr>
            <p:ph type="body" sz="half" idx="20" hasCustomPrompt="1"/>
          </p:nvPr>
        </p:nvSpPr>
        <p:spPr>
          <a:xfrm>
            <a:off x="4012511" y="3110060"/>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16" name="Text Placeholder 3">
            <a:extLst>
              <a:ext uri="{FF2B5EF4-FFF2-40B4-BE49-F238E27FC236}">
                <a16:creationId xmlns:a16="http://schemas.microsoft.com/office/drawing/2014/main" id="{FD17E9E5-41A4-CE60-C930-A9AC78DE3009}"/>
              </a:ext>
            </a:extLst>
          </p:cNvPr>
          <p:cNvSpPr>
            <a:spLocks noGrp="1"/>
          </p:cNvSpPr>
          <p:nvPr>
            <p:ph type="body" sz="half" idx="22" hasCustomPrompt="1"/>
          </p:nvPr>
        </p:nvSpPr>
        <p:spPr>
          <a:xfrm>
            <a:off x="6952267" y="313806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17" name="Text Placeholder 3">
            <a:extLst>
              <a:ext uri="{FF2B5EF4-FFF2-40B4-BE49-F238E27FC236}">
                <a16:creationId xmlns:a16="http://schemas.microsoft.com/office/drawing/2014/main" id="{1F06D1CE-1C9A-6BCC-AEC6-E0F2A702B5D8}"/>
              </a:ext>
            </a:extLst>
          </p:cNvPr>
          <p:cNvSpPr>
            <a:spLocks noGrp="1"/>
          </p:cNvSpPr>
          <p:nvPr>
            <p:ph type="body" sz="half" idx="23" hasCustomPrompt="1"/>
          </p:nvPr>
        </p:nvSpPr>
        <p:spPr>
          <a:xfrm>
            <a:off x="6952267" y="335508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18" name="Text Placeholder 3">
            <a:extLst>
              <a:ext uri="{FF2B5EF4-FFF2-40B4-BE49-F238E27FC236}">
                <a16:creationId xmlns:a16="http://schemas.microsoft.com/office/drawing/2014/main" id="{D1DF678E-1D74-BB4B-661F-B39BAE7F8429}"/>
              </a:ext>
            </a:extLst>
          </p:cNvPr>
          <p:cNvSpPr>
            <a:spLocks noGrp="1"/>
          </p:cNvSpPr>
          <p:nvPr>
            <p:ph type="body" sz="half" idx="24" hasCustomPrompt="1"/>
          </p:nvPr>
        </p:nvSpPr>
        <p:spPr>
          <a:xfrm>
            <a:off x="8378565" y="310769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19" name="Text Placeholder 3">
            <a:extLst>
              <a:ext uri="{FF2B5EF4-FFF2-40B4-BE49-F238E27FC236}">
                <a16:creationId xmlns:a16="http://schemas.microsoft.com/office/drawing/2014/main" id="{443393AB-2460-06BC-5F9A-96183BF44D33}"/>
              </a:ext>
            </a:extLst>
          </p:cNvPr>
          <p:cNvSpPr>
            <a:spLocks noGrp="1"/>
          </p:cNvSpPr>
          <p:nvPr>
            <p:ph type="body" sz="half" idx="25" hasCustomPrompt="1"/>
          </p:nvPr>
        </p:nvSpPr>
        <p:spPr>
          <a:xfrm>
            <a:off x="11434009" y="3179596"/>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20" name="Text Placeholder 3">
            <a:extLst>
              <a:ext uri="{FF2B5EF4-FFF2-40B4-BE49-F238E27FC236}">
                <a16:creationId xmlns:a16="http://schemas.microsoft.com/office/drawing/2014/main" id="{C68D970D-BCE3-C8F7-A9AD-1C2A179D14CA}"/>
              </a:ext>
            </a:extLst>
          </p:cNvPr>
          <p:cNvSpPr>
            <a:spLocks noGrp="1"/>
          </p:cNvSpPr>
          <p:nvPr>
            <p:ph type="body" sz="half" idx="26" hasCustomPrompt="1"/>
          </p:nvPr>
        </p:nvSpPr>
        <p:spPr>
          <a:xfrm>
            <a:off x="4012511" y="3696973"/>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1" name="Text Placeholder 3">
            <a:extLst>
              <a:ext uri="{FF2B5EF4-FFF2-40B4-BE49-F238E27FC236}">
                <a16:creationId xmlns:a16="http://schemas.microsoft.com/office/drawing/2014/main" id="{1620A674-D9AB-B31E-E3EC-F7217ABBE062}"/>
              </a:ext>
            </a:extLst>
          </p:cNvPr>
          <p:cNvSpPr>
            <a:spLocks noGrp="1"/>
          </p:cNvSpPr>
          <p:nvPr>
            <p:ph type="body" sz="half" idx="27" hasCustomPrompt="1"/>
          </p:nvPr>
        </p:nvSpPr>
        <p:spPr>
          <a:xfrm>
            <a:off x="6952267" y="372498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22" name="Text Placeholder 3">
            <a:extLst>
              <a:ext uri="{FF2B5EF4-FFF2-40B4-BE49-F238E27FC236}">
                <a16:creationId xmlns:a16="http://schemas.microsoft.com/office/drawing/2014/main" id="{9B50F984-51D5-7398-96D5-3D159D4F7D3D}"/>
              </a:ext>
            </a:extLst>
          </p:cNvPr>
          <p:cNvSpPr>
            <a:spLocks noGrp="1"/>
          </p:cNvSpPr>
          <p:nvPr>
            <p:ph type="body" sz="half" idx="28" hasCustomPrompt="1"/>
          </p:nvPr>
        </p:nvSpPr>
        <p:spPr>
          <a:xfrm>
            <a:off x="6952267" y="394200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23" name="Text Placeholder 3">
            <a:extLst>
              <a:ext uri="{FF2B5EF4-FFF2-40B4-BE49-F238E27FC236}">
                <a16:creationId xmlns:a16="http://schemas.microsoft.com/office/drawing/2014/main" id="{8A85DA42-D71F-FA2E-D798-02AC75BB0BE3}"/>
              </a:ext>
            </a:extLst>
          </p:cNvPr>
          <p:cNvSpPr>
            <a:spLocks noGrp="1"/>
          </p:cNvSpPr>
          <p:nvPr>
            <p:ph type="body" sz="half" idx="29" hasCustomPrompt="1"/>
          </p:nvPr>
        </p:nvSpPr>
        <p:spPr>
          <a:xfrm>
            <a:off x="8378565" y="3694604"/>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4" name="Text Placeholder 3">
            <a:extLst>
              <a:ext uri="{FF2B5EF4-FFF2-40B4-BE49-F238E27FC236}">
                <a16:creationId xmlns:a16="http://schemas.microsoft.com/office/drawing/2014/main" id="{7FF1567A-8450-C3F7-F953-E021F6A5B098}"/>
              </a:ext>
            </a:extLst>
          </p:cNvPr>
          <p:cNvSpPr>
            <a:spLocks noGrp="1"/>
          </p:cNvSpPr>
          <p:nvPr>
            <p:ph type="body" sz="half" idx="30" hasCustomPrompt="1"/>
          </p:nvPr>
        </p:nvSpPr>
        <p:spPr>
          <a:xfrm>
            <a:off x="11434009" y="3766509"/>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25" name="Text Placeholder 3">
            <a:extLst>
              <a:ext uri="{FF2B5EF4-FFF2-40B4-BE49-F238E27FC236}">
                <a16:creationId xmlns:a16="http://schemas.microsoft.com/office/drawing/2014/main" id="{58176FD1-A800-B6BD-3EA2-A3FFE432D21D}"/>
              </a:ext>
            </a:extLst>
          </p:cNvPr>
          <p:cNvSpPr>
            <a:spLocks noGrp="1"/>
          </p:cNvSpPr>
          <p:nvPr>
            <p:ph type="body" sz="half" idx="31" hasCustomPrompt="1"/>
          </p:nvPr>
        </p:nvSpPr>
        <p:spPr>
          <a:xfrm>
            <a:off x="4012511" y="4314318"/>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6" name="Text Placeholder 3">
            <a:extLst>
              <a:ext uri="{FF2B5EF4-FFF2-40B4-BE49-F238E27FC236}">
                <a16:creationId xmlns:a16="http://schemas.microsoft.com/office/drawing/2014/main" id="{BA5FD153-36A5-3680-5F8D-D1EA59738134}"/>
              </a:ext>
            </a:extLst>
          </p:cNvPr>
          <p:cNvSpPr>
            <a:spLocks noGrp="1"/>
          </p:cNvSpPr>
          <p:nvPr>
            <p:ph type="body" sz="half" idx="32" hasCustomPrompt="1"/>
          </p:nvPr>
        </p:nvSpPr>
        <p:spPr>
          <a:xfrm>
            <a:off x="6952267" y="434232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27" name="Text Placeholder 3">
            <a:extLst>
              <a:ext uri="{FF2B5EF4-FFF2-40B4-BE49-F238E27FC236}">
                <a16:creationId xmlns:a16="http://schemas.microsoft.com/office/drawing/2014/main" id="{907512D1-E230-F51D-20E4-634C8A907260}"/>
              </a:ext>
            </a:extLst>
          </p:cNvPr>
          <p:cNvSpPr>
            <a:spLocks noGrp="1"/>
          </p:cNvSpPr>
          <p:nvPr>
            <p:ph type="body" sz="half" idx="33" hasCustomPrompt="1"/>
          </p:nvPr>
        </p:nvSpPr>
        <p:spPr>
          <a:xfrm>
            <a:off x="6952267" y="455934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28" name="Text Placeholder 3">
            <a:extLst>
              <a:ext uri="{FF2B5EF4-FFF2-40B4-BE49-F238E27FC236}">
                <a16:creationId xmlns:a16="http://schemas.microsoft.com/office/drawing/2014/main" id="{E9A564AD-F9F5-EEC6-4D1B-FED3E9066B1A}"/>
              </a:ext>
            </a:extLst>
          </p:cNvPr>
          <p:cNvSpPr>
            <a:spLocks noGrp="1"/>
          </p:cNvSpPr>
          <p:nvPr>
            <p:ph type="body" sz="half" idx="34" hasCustomPrompt="1"/>
          </p:nvPr>
        </p:nvSpPr>
        <p:spPr>
          <a:xfrm>
            <a:off x="8378565" y="4311949"/>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9" name="Text Placeholder 3">
            <a:extLst>
              <a:ext uri="{FF2B5EF4-FFF2-40B4-BE49-F238E27FC236}">
                <a16:creationId xmlns:a16="http://schemas.microsoft.com/office/drawing/2014/main" id="{E97A67CD-3371-CF91-E736-1C21FA75E1D5}"/>
              </a:ext>
            </a:extLst>
          </p:cNvPr>
          <p:cNvSpPr>
            <a:spLocks noGrp="1"/>
          </p:cNvSpPr>
          <p:nvPr>
            <p:ph type="body" sz="half" idx="35" hasCustomPrompt="1"/>
          </p:nvPr>
        </p:nvSpPr>
        <p:spPr>
          <a:xfrm>
            <a:off x="11434009" y="4383854"/>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0" name="Text Placeholder 3">
            <a:extLst>
              <a:ext uri="{FF2B5EF4-FFF2-40B4-BE49-F238E27FC236}">
                <a16:creationId xmlns:a16="http://schemas.microsoft.com/office/drawing/2014/main" id="{ACDFF92A-A605-7F73-8C8C-9ABB6F410D90}"/>
              </a:ext>
            </a:extLst>
          </p:cNvPr>
          <p:cNvSpPr>
            <a:spLocks noGrp="1"/>
          </p:cNvSpPr>
          <p:nvPr>
            <p:ph type="body" sz="half" idx="36" hasCustomPrompt="1"/>
          </p:nvPr>
        </p:nvSpPr>
        <p:spPr>
          <a:xfrm>
            <a:off x="4012511" y="4903626"/>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1" name="Text Placeholder 3">
            <a:extLst>
              <a:ext uri="{FF2B5EF4-FFF2-40B4-BE49-F238E27FC236}">
                <a16:creationId xmlns:a16="http://schemas.microsoft.com/office/drawing/2014/main" id="{F74171B5-BCF7-D474-029D-4702870195FA}"/>
              </a:ext>
            </a:extLst>
          </p:cNvPr>
          <p:cNvSpPr>
            <a:spLocks noGrp="1"/>
          </p:cNvSpPr>
          <p:nvPr>
            <p:ph type="body" sz="half" idx="37" hasCustomPrompt="1"/>
          </p:nvPr>
        </p:nvSpPr>
        <p:spPr>
          <a:xfrm>
            <a:off x="6952267" y="493163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32" name="Text Placeholder 3">
            <a:extLst>
              <a:ext uri="{FF2B5EF4-FFF2-40B4-BE49-F238E27FC236}">
                <a16:creationId xmlns:a16="http://schemas.microsoft.com/office/drawing/2014/main" id="{78BC9AE2-8AB2-BF0D-DFC9-0175E8E29C08}"/>
              </a:ext>
            </a:extLst>
          </p:cNvPr>
          <p:cNvSpPr>
            <a:spLocks noGrp="1"/>
          </p:cNvSpPr>
          <p:nvPr>
            <p:ph type="body" sz="half" idx="38" hasCustomPrompt="1"/>
          </p:nvPr>
        </p:nvSpPr>
        <p:spPr>
          <a:xfrm>
            <a:off x="6952267" y="514865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33" name="Text Placeholder 3">
            <a:extLst>
              <a:ext uri="{FF2B5EF4-FFF2-40B4-BE49-F238E27FC236}">
                <a16:creationId xmlns:a16="http://schemas.microsoft.com/office/drawing/2014/main" id="{47CFDE96-F93C-309B-351F-86B452FE5C6A}"/>
              </a:ext>
            </a:extLst>
          </p:cNvPr>
          <p:cNvSpPr>
            <a:spLocks noGrp="1"/>
          </p:cNvSpPr>
          <p:nvPr>
            <p:ph type="body" sz="half" idx="39" hasCustomPrompt="1"/>
          </p:nvPr>
        </p:nvSpPr>
        <p:spPr>
          <a:xfrm>
            <a:off x="8378565" y="4901257"/>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4" name="Text Placeholder 3">
            <a:extLst>
              <a:ext uri="{FF2B5EF4-FFF2-40B4-BE49-F238E27FC236}">
                <a16:creationId xmlns:a16="http://schemas.microsoft.com/office/drawing/2014/main" id="{B99B78EC-DD76-94BB-F159-4F60D227E9BE}"/>
              </a:ext>
            </a:extLst>
          </p:cNvPr>
          <p:cNvSpPr>
            <a:spLocks noGrp="1"/>
          </p:cNvSpPr>
          <p:nvPr>
            <p:ph type="body" sz="half" idx="40" hasCustomPrompt="1"/>
          </p:nvPr>
        </p:nvSpPr>
        <p:spPr>
          <a:xfrm>
            <a:off x="11434009" y="4973162"/>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5" name="Text Placeholder 3">
            <a:extLst>
              <a:ext uri="{FF2B5EF4-FFF2-40B4-BE49-F238E27FC236}">
                <a16:creationId xmlns:a16="http://schemas.microsoft.com/office/drawing/2014/main" id="{EFB56ED3-E2D2-5529-8CCE-C5956905154A}"/>
              </a:ext>
            </a:extLst>
          </p:cNvPr>
          <p:cNvSpPr>
            <a:spLocks noGrp="1"/>
          </p:cNvSpPr>
          <p:nvPr>
            <p:ph type="body" sz="half" idx="41" hasCustomPrompt="1"/>
          </p:nvPr>
        </p:nvSpPr>
        <p:spPr>
          <a:xfrm>
            <a:off x="4022521" y="547647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6" name="Text Placeholder 3">
            <a:extLst>
              <a:ext uri="{FF2B5EF4-FFF2-40B4-BE49-F238E27FC236}">
                <a16:creationId xmlns:a16="http://schemas.microsoft.com/office/drawing/2014/main" id="{F1D3685E-7B3A-50F1-5147-A86C3024EC20}"/>
              </a:ext>
            </a:extLst>
          </p:cNvPr>
          <p:cNvSpPr>
            <a:spLocks noGrp="1"/>
          </p:cNvSpPr>
          <p:nvPr>
            <p:ph type="body" sz="half" idx="42" hasCustomPrompt="1"/>
          </p:nvPr>
        </p:nvSpPr>
        <p:spPr>
          <a:xfrm>
            <a:off x="6962277" y="550447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37" name="Text Placeholder 3">
            <a:extLst>
              <a:ext uri="{FF2B5EF4-FFF2-40B4-BE49-F238E27FC236}">
                <a16:creationId xmlns:a16="http://schemas.microsoft.com/office/drawing/2014/main" id="{C9FCE2F7-826F-77A8-9F67-162A71E6F29A}"/>
              </a:ext>
            </a:extLst>
          </p:cNvPr>
          <p:cNvSpPr>
            <a:spLocks noGrp="1"/>
          </p:cNvSpPr>
          <p:nvPr>
            <p:ph type="body" sz="half" idx="43" hasCustomPrompt="1"/>
          </p:nvPr>
        </p:nvSpPr>
        <p:spPr>
          <a:xfrm>
            <a:off x="6962277" y="572149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38" name="Text Placeholder 3">
            <a:extLst>
              <a:ext uri="{FF2B5EF4-FFF2-40B4-BE49-F238E27FC236}">
                <a16:creationId xmlns:a16="http://schemas.microsoft.com/office/drawing/2014/main" id="{C811D951-1946-971A-D6DF-CB26D81C23F9}"/>
              </a:ext>
            </a:extLst>
          </p:cNvPr>
          <p:cNvSpPr>
            <a:spLocks noGrp="1"/>
          </p:cNvSpPr>
          <p:nvPr>
            <p:ph type="body" sz="half" idx="44" hasCustomPrompt="1"/>
          </p:nvPr>
        </p:nvSpPr>
        <p:spPr>
          <a:xfrm>
            <a:off x="8388575" y="5474102"/>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9" name="Text Placeholder 3">
            <a:extLst>
              <a:ext uri="{FF2B5EF4-FFF2-40B4-BE49-F238E27FC236}">
                <a16:creationId xmlns:a16="http://schemas.microsoft.com/office/drawing/2014/main" id="{7064A286-25BD-8E42-3930-68D1AB5A5C91}"/>
              </a:ext>
            </a:extLst>
          </p:cNvPr>
          <p:cNvSpPr>
            <a:spLocks noGrp="1"/>
          </p:cNvSpPr>
          <p:nvPr>
            <p:ph type="body" sz="half" idx="45" hasCustomPrompt="1"/>
          </p:nvPr>
        </p:nvSpPr>
        <p:spPr>
          <a:xfrm>
            <a:off x="11444019" y="5546007"/>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0" name="Text Placeholder 3">
            <a:extLst>
              <a:ext uri="{FF2B5EF4-FFF2-40B4-BE49-F238E27FC236}">
                <a16:creationId xmlns:a16="http://schemas.microsoft.com/office/drawing/2014/main" id="{8742D62D-5DD9-A6D4-41E1-A9CD784FB942}"/>
              </a:ext>
            </a:extLst>
          </p:cNvPr>
          <p:cNvSpPr>
            <a:spLocks noGrp="1"/>
          </p:cNvSpPr>
          <p:nvPr>
            <p:ph type="body" sz="half" idx="46" hasCustomPrompt="1"/>
          </p:nvPr>
        </p:nvSpPr>
        <p:spPr>
          <a:xfrm>
            <a:off x="3693571" y="3179596"/>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1" name="Text Placeholder 3">
            <a:extLst>
              <a:ext uri="{FF2B5EF4-FFF2-40B4-BE49-F238E27FC236}">
                <a16:creationId xmlns:a16="http://schemas.microsoft.com/office/drawing/2014/main" id="{F1D2FD8C-1ABA-D9FF-2167-0A13663AEE65}"/>
              </a:ext>
            </a:extLst>
          </p:cNvPr>
          <p:cNvSpPr>
            <a:spLocks noGrp="1"/>
          </p:cNvSpPr>
          <p:nvPr>
            <p:ph type="body" sz="half" idx="47" hasCustomPrompt="1"/>
          </p:nvPr>
        </p:nvSpPr>
        <p:spPr>
          <a:xfrm>
            <a:off x="3693571" y="3780730"/>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2" name="Text Placeholder 3">
            <a:extLst>
              <a:ext uri="{FF2B5EF4-FFF2-40B4-BE49-F238E27FC236}">
                <a16:creationId xmlns:a16="http://schemas.microsoft.com/office/drawing/2014/main" id="{FC1DB72C-340C-3DC8-26CA-A76FC8BD0AB3}"/>
              </a:ext>
            </a:extLst>
          </p:cNvPr>
          <p:cNvSpPr>
            <a:spLocks noGrp="1"/>
          </p:cNvSpPr>
          <p:nvPr>
            <p:ph type="body" sz="half" idx="48" hasCustomPrompt="1"/>
          </p:nvPr>
        </p:nvSpPr>
        <p:spPr>
          <a:xfrm>
            <a:off x="3693571" y="4381864"/>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3" name="Text Placeholder 3">
            <a:extLst>
              <a:ext uri="{FF2B5EF4-FFF2-40B4-BE49-F238E27FC236}">
                <a16:creationId xmlns:a16="http://schemas.microsoft.com/office/drawing/2014/main" id="{9D2DCC3B-1AA6-47C0-8731-01A5C6C5151C}"/>
              </a:ext>
            </a:extLst>
          </p:cNvPr>
          <p:cNvSpPr>
            <a:spLocks noGrp="1"/>
          </p:cNvSpPr>
          <p:nvPr>
            <p:ph type="body" sz="half" idx="49" hasCustomPrompt="1"/>
          </p:nvPr>
        </p:nvSpPr>
        <p:spPr>
          <a:xfrm>
            <a:off x="3685204" y="4955387"/>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4" name="Text Placeholder 3">
            <a:extLst>
              <a:ext uri="{FF2B5EF4-FFF2-40B4-BE49-F238E27FC236}">
                <a16:creationId xmlns:a16="http://schemas.microsoft.com/office/drawing/2014/main" id="{56AC1E26-D494-8C7E-8106-838F35A27B2F}"/>
              </a:ext>
            </a:extLst>
          </p:cNvPr>
          <p:cNvSpPr>
            <a:spLocks noGrp="1"/>
          </p:cNvSpPr>
          <p:nvPr>
            <p:ph type="body" sz="half" idx="50" hasCustomPrompt="1"/>
          </p:nvPr>
        </p:nvSpPr>
        <p:spPr>
          <a:xfrm>
            <a:off x="3685204" y="5530511"/>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 name="Action Button: Home 2">
            <a:hlinkClick r:id="" action="ppaction://hlinkshowjump?jump=firstslide" highlightClick="1"/>
            <a:extLst>
              <a:ext uri="{FF2B5EF4-FFF2-40B4-BE49-F238E27FC236}">
                <a16:creationId xmlns:a16="http://schemas.microsoft.com/office/drawing/2014/main" id="{C9EC6009-4AB8-806A-B667-836CC362438D}"/>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ction Button: Forwards or Next 1">
            <a:hlinkClick r:id="" action="ppaction://hlinkshowjump?jump=nextslide" highlightClick="1"/>
            <a:extLst>
              <a:ext uri="{FF2B5EF4-FFF2-40B4-BE49-F238E27FC236}">
                <a16:creationId xmlns:a16="http://schemas.microsoft.com/office/drawing/2014/main" id="{32B2EB5E-BA6C-AA9F-F75B-AD0E7DC5FD69}"/>
              </a:ext>
            </a:extLst>
          </p:cNvPr>
          <p:cNvSpPr/>
          <p:nvPr userDrawn="1"/>
        </p:nvSpPr>
        <p:spPr>
          <a:xfrm>
            <a:off x="11444019" y="1851102"/>
            <a:ext cx="283346" cy="16057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Back or Previous 3">
            <a:hlinkClick r:id="" action="ppaction://hlinkshowjump?jump=previousslide" highlightClick="1"/>
            <a:extLst>
              <a:ext uri="{FF2B5EF4-FFF2-40B4-BE49-F238E27FC236}">
                <a16:creationId xmlns:a16="http://schemas.microsoft.com/office/drawing/2014/main" id="{841A1E6A-9E7C-E8A2-B288-ABF0484FD883}"/>
              </a:ext>
            </a:extLst>
          </p:cNvPr>
          <p:cNvSpPr/>
          <p:nvPr userDrawn="1"/>
        </p:nvSpPr>
        <p:spPr>
          <a:xfrm>
            <a:off x="11102897" y="1851102"/>
            <a:ext cx="283346" cy="15891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975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tion + Indicators Term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CB6007-4A7A-E107-EDAF-5A8AF5D1090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Picture Placeholder 11">
            <a:extLst>
              <a:ext uri="{FF2B5EF4-FFF2-40B4-BE49-F238E27FC236}">
                <a16:creationId xmlns:a16="http://schemas.microsoft.com/office/drawing/2014/main" id="{E003F0AE-CC47-E64B-2A70-89B714D9A6DD}"/>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10" name="Title 1">
            <a:extLst>
              <a:ext uri="{FF2B5EF4-FFF2-40B4-BE49-F238E27FC236}">
                <a16:creationId xmlns:a16="http://schemas.microsoft.com/office/drawing/2014/main" id="{053E88E7-FD79-FA7C-97F5-8D2C1F730B00}"/>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1" name="Text Placeholder 3">
            <a:extLst>
              <a:ext uri="{FF2B5EF4-FFF2-40B4-BE49-F238E27FC236}">
                <a16:creationId xmlns:a16="http://schemas.microsoft.com/office/drawing/2014/main" id="{73D0A87B-00FA-DE53-0CA7-4316C2A4D2A4}"/>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12" name="Text Placeholder 3">
            <a:extLst>
              <a:ext uri="{FF2B5EF4-FFF2-40B4-BE49-F238E27FC236}">
                <a16:creationId xmlns:a16="http://schemas.microsoft.com/office/drawing/2014/main" id="{B7DDB82E-BDB2-1A03-5DAA-2E491FD4BC0C}"/>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13" name="Text Placeholder 3">
            <a:extLst>
              <a:ext uri="{FF2B5EF4-FFF2-40B4-BE49-F238E27FC236}">
                <a16:creationId xmlns:a16="http://schemas.microsoft.com/office/drawing/2014/main" id="{C2568833-F817-9A9F-6B2C-77062F09AFF1}"/>
              </a:ext>
            </a:extLst>
          </p:cNvPr>
          <p:cNvSpPr>
            <a:spLocks noGrp="1"/>
          </p:cNvSpPr>
          <p:nvPr>
            <p:ph type="body" sz="half" idx="15" hasCustomPrompt="1"/>
          </p:nvPr>
        </p:nvSpPr>
        <p:spPr>
          <a:xfrm>
            <a:off x="288649" y="3189573"/>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4" name="Text Placeholder 3">
            <a:extLst>
              <a:ext uri="{FF2B5EF4-FFF2-40B4-BE49-F238E27FC236}">
                <a16:creationId xmlns:a16="http://schemas.microsoft.com/office/drawing/2014/main" id="{119AE8D8-A82C-2727-FEF8-CCC6849B9580}"/>
              </a:ext>
            </a:extLst>
          </p:cNvPr>
          <p:cNvSpPr>
            <a:spLocks noGrp="1"/>
          </p:cNvSpPr>
          <p:nvPr>
            <p:ph type="body" sz="half" idx="16" hasCustomPrompt="1"/>
          </p:nvPr>
        </p:nvSpPr>
        <p:spPr>
          <a:xfrm>
            <a:off x="288649" y="3785921"/>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5" name="Text Placeholder 3">
            <a:extLst>
              <a:ext uri="{FF2B5EF4-FFF2-40B4-BE49-F238E27FC236}">
                <a16:creationId xmlns:a16="http://schemas.microsoft.com/office/drawing/2014/main" id="{14751FBF-4B5C-D63A-71A8-FA97148C81CD}"/>
              </a:ext>
            </a:extLst>
          </p:cNvPr>
          <p:cNvSpPr>
            <a:spLocks noGrp="1"/>
          </p:cNvSpPr>
          <p:nvPr>
            <p:ph type="body" sz="half" idx="17" hasCustomPrompt="1"/>
          </p:nvPr>
        </p:nvSpPr>
        <p:spPr>
          <a:xfrm>
            <a:off x="288649" y="4369017"/>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6" name="Text Placeholder 3">
            <a:extLst>
              <a:ext uri="{FF2B5EF4-FFF2-40B4-BE49-F238E27FC236}">
                <a16:creationId xmlns:a16="http://schemas.microsoft.com/office/drawing/2014/main" id="{EA85FF93-EFA3-5F16-E189-EB53A0444241}"/>
              </a:ext>
            </a:extLst>
          </p:cNvPr>
          <p:cNvSpPr>
            <a:spLocks noGrp="1"/>
          </p:cNvSpPr>
          <p:nvPr>
            <p:ph type="body" sz="half" idx="18" hasCustomPrompt="1"/>
          </p:nvPr>
        </p:nvSpPr>
        <p:spPr>
          <a:xfrm>
            <a:off x="288649" y="4965365"/>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7" name="Text Placeholder 3">
            <a:extLst>
              <a:ext uri="{FF2B5EF4-FFF2-40B4-BE49-F238E27FC236}">
                <a16:creationId xmlns:a16="http://schemas.microsoft.com/office/drawing/2014/main" id="{9EB1DB1A-416A-5441-83F4-435F29957218}"/>
              </a:ext>
            </a:extLst>
          </p:cNvPr>
          <p:cNvSpPr>
            <a:spLocks noGrp="1"/>
          </p:cNvSpPr>
          <p:nvPr>
            <p:ph type="body" sz="half" idx="19" hasCustomPrompt="1"/>
          </p:nvPr>
        </p:nvSpPr>
        <p:spPr>
          <a:xfrm>
            <a:off x="288649" y="5535209"/>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8" name="Text Placeholder 3">
            <a:extLst>
              <a:ext uri="{FF2B5EF4-FFF2-40B4-BE49-F238E27FC236}">
                <a16:creationId xmlns:a16="http://schemas.microsoft.com/office/drawing/2014/main" id="{F05751D0-3AC5-E739-F17D-E374FCD668E0}"/>
              </a:ext>
            </a:extLst>
          </p:cNvPr>
          <p:cNvSpPr>
            <a:spLocks noGrp="1"/>
          </p:cNvSpPr>
          <p:nvPr>
            <p:ph type="body" sz="half" idx="20" hasCustomPrompt="1"/>
          </p:nvPr>
        </p:nvSpPr>
        <p:spPr>
          <a:xfrm>
            <a:off x="4012511" y="3110060"/>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19" name="Text Placeholder 3">
            <a:extLst>
              <a:ext uri="{FF2B5EF4-FFF2-40B4-BE49-F238E27FC236}">
                <a16:creationId xmlns:a16="http://schemas.microsoft.com/office/drawing/2014/main" id="{D638864C-052A-8469-3870-CF0AD03C81B1}"/>
              </a:ext>
            </a:extLst>
          </p:cNvPr>
          <p:cNvSpPr>
            <a:spLocks noGrp="1"/>
          </p:cNvSpPr>
          <p:nvPr>
            <p:ph type="body" sz="half" idx="22" hasCustomPrompt="1"/>
          </p:nvPr>
        </p:nvSpPr>
        <p:spPr>
          <a:xfrm>
            <a:off x="6952267" y="313806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20" name="Text Placeholder 3">
            <a:extLst>
              <a:ext uri="{FF2B5EF4-FFF2-40B4-BE49-F238E27FC236}">
                <a16:creationId xmlns:a16="http://schemas.microsoft.com/office/drawing/2014/main" id="{FBDA5A6A-EC50-B863-830A-08EB6E198139}"/>
              </a:ext>
            </a:extLst>
          </p:cNvPr>
          <p:cNvSpPr>
            <a:spLocks noGrp="1"/>
          </p:cNvSpPr>
          <p:nvPr>
            <p:ph type="body" sz="half" idx="23" hasCustomPrompt="1"/>
          </p:nvPr>
        </p:nvSpPr>
        <p:spPr>
          <a:xfrm>
            <a:off x="6952267" y="335508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21" name="Text Placeholder 3">
            <a:extLst>
              <a:ext uri="{FF2B5EF4-FFF2-40B4-BE49-F238E27FC236}">
                <a16:creationId xmlns:a16="http://schemas.microsoft.com/office/drawing/2014/main" id="{9606167D-E0B8-1C86-B54D-8801398AFA03}"/>
              </a:ext>
            </a:extLst>
          </p:cNvPr>
          <p:cNvSpPr>
            <a:spLocks noGrp="1"/>
          </p:cNvSpPr>
          <p:nvPr>
            <p:ph type="body" sz="half" idx="24" hasCustomPrompt="1"/>
          </p:nvPr>
        </p:nvSpPr>
        <p:spPr>
          <a:xfrm>
            <a:off x="8378565" y="310769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2" name="Text Placeholder 3">
            <a:extLst>
              <a:ext uri="{FF2B5EF4-FFF2-40B4-BE49-F238E27FC236}">
                <a16:creationId xmlns:a16="http://schemas.microsoft.com/office/drawing/2014/main" id="{A0AA90F9-7E49-9D5C-9CA5-C8C1A231888A}"/>
              </a:ext>
            </a:extLst>
          </p:cNvPr>
          <p:cNvSpPr>
            <a:spLocks noGrp="1"/>
          </p:cNvSpPr>
          <p:nvPr>
            <p:ph type="body" sz="half" idx="25" hasCustomPrompt="1"/>
          </p:nvPr>
        </p:nvSpPr>
        <p:spPr>
          <a:xfrm>
            <a:off x="11434009" y="3179596"/>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23" name="Text Placeholder 3">
            <a:extLst>
              <a:ext uri="{FF2B5EF4-FFF2-40B4-BE49-F238E27FC236}">
                <a16:creationId xmlns:a16="http://schemas.microsoft.com/office/drawing/2014/main" id="{FA2626F1-792E-F527-7D08-956C629DCA44}"/>
              </a:ext>
            </a:extLst>
          </p:cNvPr>
          <p:cNvSpPr>
            <a:spLocks noGrp="1"/>
          </p:cNvSpPr>
          <p:nvPr>
            <p:ph type="body" sz="half" idx="26" hasCustomPrompt="1"/>
          </p:nvPr>
        </p:nvSpPr>
        <p:spPr>
          <a:xfrm>
            <a:off x="4012511" y="3696973"/>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4" name="Text Placeholder 3">
            <a:extLst>
              <a:ext uri="{FF2B5EF4-FFF2-40B4-BE49-F238E27FC236}">
                <a16:creationId xmlns:a16="http://schemas.microsoft.com/office/drawing/2014/main" id="{0AB1568D-E27B-5CE4-939B-79442D0117CF}"/>
              </a:ext>
            </a:extLst>
          </p:cNvPr>
          <p:cNvSpPr>
            <a:spLocks noGrp="1"/>
          </p:cNvSpPr>
          <p:nvPr>
            <p:ph type="body" sz="half" idx="27" hasCustomPrompt="1"/>
          </p:nvPr>
        </p:nvSpPr>
        <p:spPr>
          <a:xfrm>
            <a:off x="6952267" y="372498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25" name="Text Placeholder 3">
            <a:extLst>
              <a:ext uri="{FF2B5EF4-FFF2-40B4-BE49-F238E27FC236}">
                <a16:creationId xmlns:a16="http://schemas.microsoft.com/office/drawing/2014/main" id="{62CB4ECC-2018-87FA-3A68-BA57CB0EEE10}"/>
              </a:ext>
            </a:extLst>
          </p:cNvPr>
          <p:cNvSpPr>
            <a:spLocks noGrp="1"/>
          </p:cNvSpPr>
          <p:nvPr>
            <p:ph type="body" sz="half" idx="28" hasCustomPrompt="1"/>
          </p:nvPr>
        </p:nvSpPr>
        <p:spPr>
          <a:xfrm>
            <a:off x="6952267" y="394200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26" name="Text Placeholder 3">
            <a:extLst>
              <a:ext uri="{FF2B5EF4-FFF2-40B4-BE49-F238E27FC236}">
                <a16:creationId xmlns:a16="http://schemas.microsoft.com/office/drawing/2014/main" id="{BD3FB563-AF3A-92E3-DCB4-46ED30576A4A}"/>
              </a:ext>
            </a:extLst>
          </p:cNvPr>
          <p:cNvSpPr>
            <a:spLocks noGrp="1"/>
          </p:cNvSpPr>
          <p:nvPr>
            <p:ph type="body" sz="half" idx="29" hasCustomPrompt="1"/>
          </p:nvPr>
        </p:nvSpPr>
        <p:spPr>
          <a:xfrm>
            <a:off x="8378565" y="3694604"/>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7" name="Text Placeholder 3">
            <a:extLst>
              <a:ext uri="{FF2B5EF4-FFF2-40B4-BE49-F238E27FC236}">
                <a16:creationId xmlns:a16="http://schemas.microsoft.com/office/drawing/2014/main" id="{B282DD64-6241-30AE-31B0-507C5FDA01E7}"/>
              </a:ext>
            </a:extLst>
          </p:cNvPr>
          <p:cNvSpPr>
            <a:spLocks noGrp="1"/>
          </p:cNvSpPr>
          <p:nvPr>
            <p:ph type="body" sz="half" idx="30" hasCustomPrompt="1"/>
          </p:nvPr>
        </p:nvSpPr>
        <p:spPr>
          <a:xfrm>
            <a:off x="11434009" y="3766509"/>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28" name="Text Placeholder 3">
            <a:extLst>
              <a:ext uri="{FF2B5EF4-FFF2-40B4-BE49-F238E27FC236}">
                <a16:creationId xmlns:a16="http://schemas.microsoft.com/office/drawing/2014/main" id="{659AA290-F0E8-DBF0-C33F-886DF48D80A9}"/>
              </a:ext>
            </a:extLst>
          </p:cNvPr>
          <p:cNvSpPr>
            <a:spLocks noGrp="1"/>
          </p:cNvSpPr>
          <p:nvPr>
            <p:ph type="body" sz="half" idx="31" hasCustomPrompt="1"/>
          </p:nvPr>
        </p:nvSpPr>
        <p:spPr>
          <a:xfrm>
            <a:off x="4012511" y="4314318"/>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9" name="Text Placeholder 3">
            <a:extLst>
              <a:ext uri="{FF2B5EF4-FFF2-40B4-BE49-F238E27FC236}">
                <a16:creationId xmlns:a16="http://schemas.microsoft.com/office/drawing/2014/main" id="{16D85C52-E261-C05E-5FDA-3477201BCC52}"/>
              </a:ext>
            </a:extLst>
          </p:cNvPr>
          <p:cNvSpPr>
            <a:spLocks noGrp="1"/>
          </p:cNvSpPr>
          <p:nvPr>
            <p:ph type="body" sz="half" idx="32" hasCustomPrompt="1"/>
          </p:nvPr>
        </p:nvSpPr>
        <p:spPr>
          <a:xfrm>
            <a:off x="6952267" y="434232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30" name="Text Placeholder 3">
            <a:extLst>
              <a:ext uri="{FF2B5EF4-FFF2-40B4-BE49-F238E27FC236}">
                <a16:creationId xmlns:a16="http://schemas.microsoft.com/office/drawing/2014/main" id="{10422138-DCE3-5FEB-7925-2B6D24A6A8ED}"/>
              </a:ext>
            </a:extLst>
          </p:cNvPr>
          <p:cNvSpPr>
            <a:spLocks noGrp="1"/>
          </p:cNvSpPr>
          <p:nvPr>
            <p:ph type="body" sz="half" idx="33" hasCustomPrompt="1"/>
          </p:nvPr>
        </p:nvSpPr>
        <p:spPr>
          <a:xfrm>
            <a:off x="6952267" y="455934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31" name="Text Placeholder 3">
            <a:extLst>
              <a:ext uri="{FF2B5EF4-FFF2-40B4-BE49-F238E27FC236}">
                <a16:creationId xmlns:a16="http://schemas.microsoft.com/office/drawing/2014/main" id="{E6555465-6F65-4F61-660E-34DF3B0479E2}"/>
              </a:ext>
            </a:extLst>
          </p:cNvPr>
          <p:cNvSpPr>
            <a:spLocks noGrp="1"/>
          </p:cNvSpPr>
          <p:nvPr>
            <p:ph type="body" sz="half" idx="34" hasCustomPrompt="1"/>
          </p:nvPr>
        </p:nvSpPr>
        <p:spPr>
          <a:xfrm>
            <a:off x="8378565" y="4311949"/>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2" name="Text Placeholder 3">
            <a:extLst>
              <a:ext uri="{FF2B5EF4-FFF2-40B4-BE49-F238E27FC236}">
                <a16:creationId xmlns:a16="http://schemas.microsoft.com/office/drawing/2014/main" id="{52241347-7D35-9EC3-B3EC-A49A5D2740D3}"/>
              </a:ext>
            </a:extLst>
          </p:cNvPr>
          <p:cNvSpPr>
            <a:spLocks noGrp="1"/>
          </p:cNvSpPr>
          <p:nvPr>
            <p:ph type="body" sz="half" idx="35" hasCustomPrompt="1"/>
          </p:nvPr>
        </p:nvSpPr>
        <p:spPr>
          <a:xfrm>
            <a:off x="11434009" y="4383854"/>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3" name="Text Placeholder 3">
            <a:extLst>
              <a:ext uri="{FF2B5EF4-FFF2-40B4-BE49-F238E27FC236}">
                <a16:creationId xmlns:a16="http://schemas.microsoft.com/office/drawing/2014/main" id="{90C40B54-AC38-A5AC-B390-F2E75178DE8D}"/>
              </a:ext>
            </a:extLst>
          </p:cNvPr>
          <p:cNvSpPr>
            <a:spLocks noGrp="1"/>
          </p:cNvSpPr>
          <p:nvPr>
            <p:ph type="body" sz="half" idx="36" hasCustomPrompt="1"/>
          </p:nvPr>
        </p:nvSpPr>
        <p:spPr>
          <a:xfrm>
            <a:off x="4012511" y="4903626"/>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4" name="Text Placeholder 3">
            <a:extLst>
              <a:ext uri="{FF2B5EF4-FFF2-40B4-BE49-F238E27FC236}">
                <a16:creationId xmlns:a16="http://schemas.microsoft.com/office/drawing/2014/main" id="{B7051873-C441-C7DB-5A49-F7705F18F26C}"/>
              </a:ext>
            </a:extLst>
          </p:cNvPr>
          <p:cNvSpPr>
            <a:spLocks noGrp="1"/>
          </p:cNvSpPr>
          <p:nvPr>
            <p:ph type="body" sz="half" idx="37" hasCustomPrompt="1"/>
          </p:nvPr>
        </p:nvSpPr>
        <p:spPr>
          <a:xfrm>
            <a:off x="6952267" y="493163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35" name="Text Placeholder 3">
            <a:extLst>
              <a:ext uri="{FF2B5EF4-FFF2-40B4-BE49-F238E27FC236}">
                <a16:creationId xmlns:a16="http://schemas.microsoft.com/office/drawing/2014/main" id="{99A8D4C6-9911-C3B9-8CC6-0A1BAAC673E7}"/>
              </a:ext>
            </a:extLst>
          </p:cNvPr>
          <p:cNvSpPr>
            <a:spLocks noGrp="1"/>
          </p:cNvSpPr>
          <p:nvPr>
            <p:ph type="body" sz="half" idx="38" hasCustomPrompt="1"/>
          </p:nvPr>
        </p:nvSpPr>
        <p:spPr>
          <a:xfrm>
            <a:off x="6952267" y="514865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36" name="Text Placeholder 3">
            <a:extLst>
              <a:ext uri="{FF2B5EF4-FFF2-40B4-BE49-F238E27FC236}">
                <a16:creationId xmlns:a16="http://schemas.microsoft.com/office/drawing/2014/main" id="{EA4FE79C-2D57-3DA2-FCC8-78D6F11A9D05}"/>
              </a:ext>
            </a:extLst>
          </p:cNvPr>
          <p:cNvSpPr>
            <a:spLocks noGrp="1"/>
          </p:cNvSpPr>
          <p:nvPr>
            <p:ph type="body" sz="half" idx="39" hasCustomPrompt="1"/>
          </p:nvPr>
        </p:nvSpPr>
        <p:spPr>
          <a:xfrm>
            <a:off x="8378565" y="4901257"/>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7" name="Text Placeholder 3">
            <a:extLst>
              <a:ext uri="{FF2B5EF4-FFF2-40B4-BE49-F238E27FC236}">
                <a16:creationId xmlns:a16="http://schemas.microsoft.com/office/drawing/2014/main" id="{607A9E7A-C720-C1E1-C4B1-A0800AEE50D6}"/>
              </a:ext>
            </a:extLst>
          </p:cNvPr>
          <p:cNvSpPr>
            <a:spLocks noGrp="1"/>
          </p:cNvSpPr>
          <p:nvPr>
            <p:ph type="body" sz="half" idx="40" hasCustomPrompt="1"/>
          </p:nvPr>
        </p:nvSpPr>
        <p:spPr>
          <a:xfrm>
            <a:off x="11434009" y="4973162"/>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8" name="Text Placeholder 3">
            <a:extLst>
              <a:ext uri="{FF2B5EF4-FFF2-40B4-BE49-F238E27FC236}">
                <a16:creationId xmlns:a16="http://schemas.microsoft.com/office/drawing/2014/main" id="{4715BDF1-FE57-3F7A-714D-2266819127C9}"/>
              </a:ext>
            </a:extLst>
          </p:cNvPr>
          <p:cNvSpPr>
            <a:spLocks noGrp="1"/>
          </p:cNvSpPr>
          <p:nvPr>
            <p:ph type="body" sz="half" idx="41" hasCustomPrompt="1"/>
          </p:nvPr>
        </p:nvSpPr>
        <p:spPr>
          <a:xfrm>
            <a:off x="4022521" y="547647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9" name="Text Placeholder 3">
            <a:extLst>
              <a:ext uri="{FF2B5EF4-FFF2-40B4-BE49-F238E27FC236}">
                <a16:creationId xmlns:a16="http://schemas.microsoft.com/office/drawing/2014/main" id="{201AFBF0-9A44-534E-86C7-A51042B53846}"/>
              </a:ext>
            </a:extLst>
          </p:cNvPr>
          <p:cNvSpPr>
            <a:spLocks noGrp="1"/>
          </p:cNvSpPr>
          <p:nvPr>
            <p:ph type="body" sz="half" idx="42" hasCustomPrompt="1"/>
          </p:nvPr>
        </p:nvSpPr>
        <p:spPr>
          <a:xfrm>
            <a:off x="6962277" y="550447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40" name="Text Placeholder 3">
            <a:extLst>
              <a:ext uri="{FF2B5EF4-FFF2-40B4-BE49-F238E27FC236}">
                <a16:creationId xmlns:a16="http://schemas.microsoft.com/office/drawing/2014/main" id="{D2C39712-1218-E66C-5032-395DAAA24EF5}"/>
              </a:ext>
            </a:extLst>
          </p:cNvPr>
          <p:cNvSpPr>
            <a:spLocks noGrp="1"/>
          </p:cNvSpPr>
          <p:nvPr>
            <p:ph type="body" sz="half" idx="43" hasCustomPrompt="1"/>
          </p:nvPr>
        </p:nvSpPr>
        <p:spPr>
          <a:xfrm>
            <a:off x="6962277" y="572149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41" name="Text Placeholder 3">
            <a:extLst>
              <a:ext uri="{FF2B5EF4-FFF2-40B4-BE49-F238E27FC236}">
                <a16:creationId xmlns:a16="http://schemas.microsoft.com/office/drawing/2014/main" id="{906B6AE8-24CF-B7E7-7BAA-A4B73F0D4EAB}"/>
              </a:ext>
            </a:extLst>
          </p:cNvPr>
          <p:cNvSpPr>
            <a:spLocks noGrp="1"/>
          </p:cNvSpPr>
          <p:nvPr>
            <p:ph type="body" sz="half" idx="44" hasCustomPrompt="1"/>
          </p:nvPr>
        </p:nvSpPr>
        <p:spPr>
          <a:xfrm>
            <a:off x="8388575" y="5474102"/>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42" name="Text Placeholder 3">
            <a:extLst>
              <a:ext uri="{FF2B5EF4-FFF2-40B4-BE49-F238E27FC236}">
                <a16:creationId xmlns:a16="http://schemas.microsoft.com/office/drawing/2014/main" id="{732C1D24-45D2-9546-9C2C-71C18A2FE298}"/>
              </a:ext>
            </a:extLst>
          </p:cNvPr>
          <p:cNvSpPr>
            <a:spLocks noGrp="1"/>
          </p:cNvSpPr>
          <p:nvPr>
            <p:ph type="body" sz="half" idx="45" hasCustomPrompt="1"/>
          </p:nvPr>
        </p:nvSpPr>
        <p:spPr>
          <a:xfrm>
            <a:off x="11444019" y="5546007"/>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3" name="Text Placeholder 3">
            <a:extLst>
              <a:ext uri="{FF2B5EF4-FFF2-40B4-BE49-F238E27FC236}">
                <a16:creationId xmlns:a16="http://schemas.microsoft.com/office/drawing/2014/main" id="{4950FF99-1968-CBEA-991E-2045A60611B6}"/>
              </a:ext>
            </a:extLst>
          </p:cNvPr>
          <p:cNvSpPr>
            <a:spLocks noGrp="1"/>
          </p:cNvSpPr>
          <p:nvPr>
            <p:ph type="body" sz="half" idx="46" hasCustomPrompt="1"/>
          </p:nvPr>
        </p:nvSpPr>
        <p:spPr>
          <a:xfrm>
            <a:off x="3693571" y="3179596"/>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4" name="Text Placeholder 3">
            <a:extLst>
              <a:ext uri="{FF2B5EF4-FFF2-40B4-BE49-F238E27FC236}">
                <a16:creationId xmlns:a16="http://schemas.microsoft.com/office/drawing/2014/main" id="{EE439AF9-0893-481D-68A9-9CE83FE86DF2}"/>
              </a:ext>
            </a:extLst>
          </p:cNvPr>
          <p:cNvSpPr>
            <a:spLocks noGrp="1"/>
          </p:cNvSpPr>
          <p:nvPr>
            <p:ph type="body" sz="half" idx="47" hasCustomPrompt="1"/>
          </p:nvPr>
        </p:nvSpPr>
        <p:spPr>
          <a:xfrm>
            <a:off x="3693571" y="3780730"/>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5" name="Text Placeholder 3">
            <a:extLst>
              <a:ext uri="{FF2B5EF4-FFF2-40B4-BE49-F238E27FC236}">
                <a16:creationId xmlns:a16="http://schemas.microsoft.com/office/drawing/2014/main" id="{57689281-69C5-5EF0-37A6-4FCAE3876167}"/>
              </a:ext>
            </a:extLst>
          </p:cNvPr>
          <p:cNvSpPr>
            <a:spLocks noGrp="1"/>
          </p:cNvSpPr>
          <p:nvPr>
            <p:ph type="body" sz="half" idx="48" hasCustomPrompt="1"/>
          </p:nvPr>
        </p:nvSpPr>
        <p:spPr>
          <a:xfrm>
            <a:off x="3693571" y="4381864"/>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6" name="Text Placeholder 3">
            <a:extLst>
              <a:ext uri="{FF2B5EF4-FFF2-40B4-BE49-F238E27FC236}">
                <a16:creationId xmlns:a16="http://schemas.microsoft.com/office/drawing/2014/main" id="{E6D3E4AA-388A-E60E-F5F7-9BF40D3EAFE4}"/>
              </a:ext>
            </a:extLst>
          </p:cNvPr>
          <p:cNvSpPr>
            <a:spLocks noGrp="1"/>
          </p:cNvSpPr>
          <p:nvPr>
            <p:ph type="body" sz="half" idx="49" hasCustomPrompt="1"/>
          </p:nvPr>
        </p:nvSpPr>
        <p:spPr>
          <a:xfrm>
            <a:off x="3685204" y="4955387"/>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7" name="Text Placeholder 3">
            <a:extLst>
              <a:ext uri="{FF2B5EF4-FFF2-40B4-BE49-F238E27FC236}">
                <a16:creationId xmlns:a16="http://schemas.microsoft.com/office/drawing/2014/main" id="{0A2F9A22-A579-07A1-5361-900D61314F13}"/>
              </a:ext>
            </a:extLst>
          </p:cNvPr>
          <p:cNvSpPr>
            <a:spLocks noGrp="1"/>
          </p:cNvSpPr>
          <p:nvPr>
            <p:ph type="body" sz="half" idx="50" hasCustomPrompt="1"/>
          </p:nvPr>
        </p:nvSpPr>
        <p:spPr>
          <a:xfrm>
            <a:off x="3685204" y="5530511"/>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 name="Action Button: Home 2">
            <a:hlinkClick r:id="" action="ppaction://hlinkshowjump?jump=firstslide" highlightClick="1"/>
            <a:extLst>
              <a:ext uri="{FF2B5EF4-FFF2-40B4-BE49-F238E27FC236}">
                <a16:creationId xmlns:a16="http://schemas.microsoft.com/office/drawing/2014/main" id="{790DCCDC-6538-74F7-5E79-9BC98355953E}"/>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Back or Previous 3">
            <a:hlinkClick r:id="" action="ppaction://hlinkshowjump?jump=previousslide" highlightClick="1"/>
            <a:extLst>
              <a:ext uri="{FF2B5EF4-FFF2-40B4-BE49-F238E27FC236}">
                <a16:creationId xmlns:a16="http://schemas.microsoft.com/office/drawing/2014/main" id="{5ED42C3B-50B6-EAD6-29C0-D36FF279C996}"/>
              </a:ext>
            </a:extLst>
          </p:cNvPr>
          <p:cNvSpPr/>
          <p:nvPr userDrawn="1"/>
        </p:nvSpPr>
        <p:spPr>
          <a:xfrm>
            <a:off x="11102897" y="1851102"/>
            <a:ext cx="283346" cy="15891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7179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FE Links">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D47EF574-9E82-6771-8AB2-526E60F3965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Picture Placeholder 11">
            <a:extLst>
              <a:ext uri="{FF2B5EF4-FFF2-40B4-BE49-F238E27FC236}">
                <a16:creationId xmlns:a16="http://schemas.microsoft.com/office/drawing/2014/main" id="{3F0E199D-6B07-0ECF-942A-DAB157C906D8}"/>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10" name="Title 1">
            <a:extLst>
              <a:ext uri="{FF2B5EF4-FFF2-40B4-BE49-F238E27FC236}">
                <a16:creationId xmlns:a16="http://schemas.microsoft.com/office/drawing/2014/main" id="{899687E4-913B-E16E-B7F8-6CEDF4A56CEF}"/>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1" name="Text Placeholder 3">
            <a:extLst>
              <a:ext uri="{FF2B5EF4-FFF2-40B4-BE49-F238E27FC236}">
                <a16:creationId xmlns:a16="http://schemas.microsoft.com/office/drawing/2014/main" id="{E27D77D5-6479-350A-6C38-C2B1369C7F4A}"/>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12" name="Text Placeholder 3">
            <a:extLst>
              <a:ext uri="{FF2B5EF4-FFF2-40B4-BE49-F238E27FC236}">
                <a16:creationId xmlns:a16="http://schemas.microsoft.com/office/drawing/2014/main" id="{E24A8FC6-2CDB-3FF8-2538-8221267FFC7E}"/>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14" name="Text Placeholder 3">
            <a:extLst>
              <a:ext uri="{FF2B5EF4-FFF2-40B4-BE49-F238E27FC236}">
                <a16:creationId xmlns:a16="http://schemas.microsoft.com/office/drawing/2014/main" id="{94FF2E98-23F6-799A-F033-DE48D4972C70}"/>
              </a:ext>
            </a:extLst>
          </p:cNvPr>
          <p:cNvSpPr>
            <a:spLocks noGrp="1"/>
          </p:cNvSpPr>
          <p:nvPr>
            <p:ph type="body" sz="half" idx="15" hasCustomPrompt="1"/>
          </p:nvPr>
        </p:nvSpPr>
        <p:spPr>
          <a:xfrm>
            <a:off x="326715" y="3040972"/>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15" name="Text Placeholder 3">
            <a:extLst>
              <a:ext uri="{FF2B5EF4-FFF2-40B4-BE49-F238E27FC236}">
                <a16:creationId xmlns:a16="http://schemas.microsoft.com/office/drawing/2014/main" id="{A5F9A5C9-1E51-9C14-32A9-8DDD48E16678}"/>
              </a:ext>
            </a:extLst>
          </p:cNvPr>
          <p:cNvSpPr>
            <a:spLocks noGrp="1"/>
          </p:cNvSpPr>
          <p:nvPr>
            <p:ph type="body" sz="half" idx="16" hasCustomPrompt="1"/>
          </p:nvPr>
        </p:nvSpPr>
        <p:spPr>
          <a:xfrm>
            <a:off x="326715" y="3324603"/>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16" name="Text Placeholder 3">
            <a:extLst>
              <a:ext uri="{FF2B5EF4-FFF2-40B4-BE49-F238E27FC236}">
                <a16:creationId xmlns:a16="http://schemas.microsoft.com/office/drawing/2014/main" id="{F1DFF93E-E5B2-BFC7-A185-233726A67B7B}"/>
              </a:ext>
            </a:extLst>
          </p:cNvPr>
          <p:cNvSpPr>
            <a:spLocks noGrp="1"/>
          </p:cNvSpPr>
          <p:nvPr>
            <p:ph type="body" sz="half" idx="17" hasCustomPrompt="1"/>
          </p:nvPr>
        </p:nvSpPr>
        <p:spPr>
          <a:xfrm>
            <a:off x="326715" y="3609497"/>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17" name="Text Placeholder 3">
            <a:extLst>
              <a:ext uri="{FF2B5EF4-FFF2-40B4-BE49-F238E27FC236}">
                <a16:creationId xmlns:a16="http://schemas.microsoft.com/office/drawing/2014/main" id="{4161B82B-A623-1EF0-FA95-5436F975BC61}"/>
              </a:ext>
            </a:extLst>
          </p:cNvPr>
          <p:cNvSpPr>
            <a:spLocks noGrp="1"/>
          </p:cNvSpPr>
          <p:nvPr>
            <p:ph type="body" sz="half" idx="18" hasCustomPrompt="1"/>
          </p:nvPr>
        </p:nvSpPr>
        <p:spPr>
          <a:xfrm>
            <a:off x="326715" y="3903173"/>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18" name="Text Placeholder 3">
            <a:extLst>
              <a:ext uri="{FF2B5EF4-FFF2-40B4-BE49-F238E27FC236}">
                <a16:creationId xmlns:a16="http://schemas.microsoft.com/office/drawing/2014/main" id="{28D4CC3E-9202-085A-13C9-7198541C9B24}"/>
              </a:ext>
            </a:extLst>
          </p:cNvPr>
          <p:cNvSpPr>
            <a:spLocks noGrp="1"/>
          </p:cNvSpPr>
          <p:nvPr>
            <p:ph type="body" sz="half" idx="19" hasCustomPrompt="1"/>
          </p:nvPr>
        </p:nvSpPr>
        <p:spPr>
          <a:xfrm>
            <a:off x="326715" y="4190101"/>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19" name="Text Placeholder 3">
            <a:extLst>
              <a:ext uri="{FF2B5EF4-FFF2-40B4-BE49-F238E27FC236}">
                <a16:creationId xmlns:a16="http://schemas.microsoft.com/office/drawing/2014/main" id="{1196FA2E-BBD9-653A-48E9-A5415965A78B}"/>
              </a:ext>
            </a:extLst>
          </p:cNvPr>
          <p:cNvSpPr>
            <a:spLocks noGrp="1"/>
          </p:cNvSpPr>
          <p:nvPr>
            <p:ph type="body" sz="half" idx="20" hasCustomPrompt="1"/>
          </p:nvPr>
        </p:nvSpPr>
        <p:spPr>
          <a:xfrm>
            <a:off x="326715" y="4474188"/>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0" name="Text Placeholder 3">
            <a:extLst>
              <a:ext uri="{FF2B5EF4-FFF2-40B4-BE49-F238E27FC236}">
                <a16:creationId xmlns:a16="http://schemas.microsoft.com/office/drawing/2014/main" id="{837A2F3F-F6A0-0010-2091-FE9E9D684C0A}"/>
              </a:ext>
            </a:extLst>
          </p:cNvPr>
          <p:cNvSpPr>
            <a:spLocks noGrp="1"/>
          </p:cNvSpPr>
          <p:nvPr>
            <p:ph type="body" sz="half" idx="21" hasCustomPrompt="1"/>
          </p:nvPr>
        </p:nvSpPr>
        <p:spPr>
          <a:xfrm>
            <a:off x="326715" y="4754053"/>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1" name="Text Placeholder 3">
            <a:extLst>
              <a:ext uri="{FF2B5EF4-FFF2-40B4-BE49-F238E27FC236}">
                <a16:creationId xmlns:a16="http://schemas.microsoft.com/office/drawing/2014/main" id="{0181B2F0-F82D-124B-BA68-DEA29ABEDBC5}"/>
              </a:ext>
            </a:extLst>
          </p:cNvPr>
          <p:cNvSpPr>
            <a:spLocks noGrp="1"/>
          </p:cNvSpPr>
          <p:nvPr>
            <p:ph type="body" sz="half" idx="22" hasCustomPrompt="1"/>
          </p:nvPr>
        </p:nvSpPr>
        <p:spPr>
          <a:xfrm>
            <a:off x="326715" y="5040538"/>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2" name="Text Placeholder 3">
            <a:extLst>
              <a:ext uri="{FF2B5EF4-FFF2-40B4-BE49-F238E27FC236}">
                <a16:creationId xmlns:a16="http://schemas.microsoft.com/office/drawing/2014/main" id="{9512FF73-3A96-0E9A-2C8C-580E27AA0536}"/>
              </a:ext>
            </a:extLst>
          </p:cNvPr>
          <p:cNvSpPr>
            <a:spLocks noGrp="1"/>
          </p:cNvSpPr>
          <p:nvPr>
            <p:ph type="body" sz="half" idx="23" hasCustomPrompt="1"/>
          </p:nvPr>
        </p:nvSpPr>
        <p:spPr>
          <a:xfrm>
            <a:off x="326715" y="5324281"/>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3" name="Text Placeholder 3">
            <a:extLst>
              <a:ext uri="{FF2B5EF4-FFF2-40B4-BE49-F238E27FC236}">
                <a16:creationId xmlns:a16="http://schemas.microsoft.com/office/drawing/2014/main" id="{E3A6CC38-E0AE-4A6A-8D9F-EC21A846D8EA}"/>
              </a:ext>
            </a:extLst>
          </p:cNvPr>
          <p:cNvSpPr>
            <a:spLocks noGrp="1"/>
          </p:cNvSpPr>
          <p:nvPr>
            <p:ph type="body" sz="half" idx="24" hasCustomPrompt="1"/>
          </p:nvPr>
        </p:nvSpPr>
        <p:spPr>
          <a:xfrm>
            <a:off x="3572191" y="2993953"/>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4" name="Text Placeholder 3">
            <a:extLst>
              <a:ext uri="{FF2B5EF4-FFF2-40B4-BE49-F238E27FC236}">
                <a16:creationId xmlns:a16="http://schemas.microsoft.com/office/drawing/2014/main" id="{831A44F5-526B-02BD-627F-74F019A6EA0E}"/>
              </a:ext>
            </a:extLst>
          </p:cNvPr>
          <p:cNvSpPr>
            <a:spLocks noGrp="1"/>
          </p:cNvSpPr>
          <p:nvPr>
            <p:ph type="body" sz="half" idx="25" hasCustomPrompt="1"/>
          </p:nvPr>
        </p:nvSpPr>
        <p:spPr>
          <a:xfrm>
            <a:off x="3572191" y="3283075"/>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5" name="Text Placeholder 3">
            <a:extLst>
              <a:ext uri="{FF2B5EF4-FFF2-40B4-BE49-F238E27FC236}">
                <a16:creationId xmlns:a16="http://schemas.microsoft.com/office/drawing/2014/main" id="{3F5B1F53-0BEE-E2FD-0A30-633E8260E7B9}"/>
              </a:ext>
            </a:extLst>
          </p:cNvPr>
          <p:cNvSpPr>
            <a:spLocks noGrp="1"/>
          </p:cNvSpPr>
          <p:nvPr>
            <p:ph type="body" sz="half" idx="26" hasCustomPrompt="1"/>
          </p:nvPr>
        </p:nvSpPr>
        <p:spPr>
          <a:xfrm>
            <a:off x="3572191" y="3578366"/>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6" name="Text Placeholder 3">
            <a:extLst>
              <a:ext uri="{FF2B5EF4-FFF2-40B4-BE49-F238E27FC236}">
                <a16:creationId xmlns:a16="http://schemas.microsoft.com/office/drawing/2014/main" id="{71C64C3B-C1E5-A5C1-1E8A-23032DBC926F}"/>
              </a:ext>
            </a:extLst>
          </p:cNvPr>
          <p:cNvSpPr>
            <a:spLocks noGrp="1"/>
          </p:cNvSpPr>
          <p:nvPr>
            <p:ph type="body" sz="half" idx="27" hasCustomPrompt="1"/>
          </p:nvPr>
        </p:nvSpPr>
        <p:spPr>
          <a:xfrm>
            <a:off x="3572191" y="3870331"/>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7" name="Text Placeholder 3">
            <a:extLst>
              <a:ext uri="{FF2B5EF4-FFF2-40B4-BE49-F238E27FC236}">
                <a16:creationId xmlns:a16="http://schemas.microsoft.com/office/drawing/2014/main" id="{73945672-38C9-704D-C37D-41BDC39D370A}"/>
              </a:ext>
            </a:extLst>
          </p:cNvPr>
          <p:cNvSpPr>
            <a:spLocks noGrp="1"/>
          </p:cNvSpPr>
          <p:nvPr>
            <p:ph type="body" sz="half" idx="28" hasCustomPrompt="1"/>
          </p:nvPr>
        </p:nvSpPr>
        <p:spPr>
          <a:xfrm>
            <a:off x="3572191" y="4155857"/>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8" name="Text Placeholder 3">
            <a:extLst>
              <a:ext uri="{FF2B5EF4-FFF2-40B4-BE49-F238E27FC236}">
                <a16:creationId xmlns:a16="http://schemas.microsoft.com/office/drawing/2014/main" id="{5B284DEA-F183-B4F1-7F5B-B47E7D165470}"/>
              </a:ext>
            </a:extLst>
          </p:cNvPr>
          <p:cNvSpPr>
            <a:spLocks noGrp="1"/>
          </p:cNvSpPr>
          <p:nvPr>
            <p:ph type="body" sz="half" idx="29" hasCustomPrompt="1"/>
          </p:nvPr>
        </p:nvSpPr>
        <p:spPr>
          <a:xfrm>
            <a:off x="3572191" y="4441383"/>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9" name="Text Placeholder 3">
            <a:extLst>
              <a:ext uri="{FF2B5EF4-FFF2-40B4-BE49-F238E27FC236}">
                <a16:creationId xmlns:a16="http://schemas.microsoft.com/office/drawing/2014/main" id="{E328BC32-DF19-DACC-DA43-BD9B73071F9E}"/>
              </a:ext>
            </a:extLst>
          </p:cNvPr>
          <p:cNvSpPr>
            <a:spLocks noGrp="1"/>
          </p:cNvSpPr>
          <p:nvPr>
            <p:ph type="body" sz="half" idx="30" hasCustomPrompt="1"/>
          </p:nvPr>
        </p:nvSpPr>
        <p:spPr>
          <a:xfrm>
            <a:off x="3572191" y="4719336"/>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0" name="Text Placeholder 3">
            <a:extLst>
              <a:ext uri="{FF2B5EF4-FFF2-40B4-BE49-F238E27FC236}">
                <a16:creationId xmlns:a16="http://schemas.microsoft.com/office/drawing/2014/main" id="{F8F01E04-66AE-8AF9-4FC6-B229162866E8}"/>
              </a:ext>
            </a:extLst>
          </p:cNvPr>
          <p:cNvSpPr>
            <a:spLocks noGrp="1"/>
          </p:cNvSpPr>
          <p:nvPr>
            <p:ph type="body" sz="half" idx="31" hasCustomPrompt="1"/>
          </p:nvPr>
        </p:nvSpPr>
        <p:spPr>
          <a:xfrm>
            <a:off x="3572191" y="5000460"/>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1" name="Text Placeholder 3">
            <a:extLst>
              <a:ext uri="{FF2B5EF4-FFF2-40B4-BE49-F238E27FC236}">
                <a16:creationId xmlns:a16="http://schemas.microsoft.com/office/drawing/2014/main" id="{898C6C50-2B0F-3D7F-095B-15A1E54FAC85}"/>
              </a:ext>
            </a:extLst>
          </p:cNvPr>
          <p:cNvSpPr>
            <a:spLocks noGrp="1"/>
          </p:cNvSpPr>
          <p:nvPr>
            <p:ph type="body" sz="half" idx="32" hasCustomPrompt="1"/>
          </p:nvPr>
        </p:nvSpPr>
        <p:spPr>
          <a:xfrm>
            <a:off x="6508574" y="2974634"/>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2" name="Text Placeholder 3">
            <a:extLst>
              <a:ext uri="{FF2B5EF4-FFF2-40B4-BE49-F238E27FC236}">
                <a16:creationId xmlns:a16="http://schemas.microsoft.com/office/drawing/2014/main" id="{F8042F48-7BF7-3024-CF34-55B2D4F6AC67}"/>
              </a:ext>
            </a:extLst>
          </p:cNvPr>
          <p:cNvSpPr>
            <a:spLocks noGrp="1"/>
          </p:cNvSpPr>
          <p:nvPr>
            <p:ph type="body" sz="half" idx="33" hasCustomPrompt="1"/>
          </p:nvPr>
        </p:nvSpPr>
        <p:spPr>
          <a:xfrm>
            <a:off x="6508574" y="3263756"/>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3" name="Text Placeholder 3">
            <a:extLst>
              <a:ext uri="{FF2B5EF4-FFF2-40B4-BE49-F238E27FC236}">
                <a16:creationId xmlns:a16="http://schemas.microsoft.com/office/drawing/2014/main" id="{A9B88199-B0DB-434B-47FF-8DEEA52C4EDE}"/>
              </a:ext>
            </a:extLst>
          </p:cNvPr>
          <p:cNvSpPr>
            <a:spLocks noGrp="1"/>
          </p:cNvSpPr>
          <p:nvPr>
            <p:ph type="body" sz="half" idx="34" hasCustomPrompt="1"/>
          </p:nvPr>
        </p:nvSpPr>
        <p:spPr>
          <a:xfrm>
            <a:off x="6508574" y="3559047"/>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4" name="Text Placeholder 3">
            <a:extLst>
              <a:ext uri="{FF2B5EF4-FFF2-40B4-BE49-F238E27FC236}">
                <a16:creationId xmlns:a16="http://schemas.microsoft.com/office/drawing/2014/main" id="{DF644508-BD2B-92DC-CA07-7FC8913FBC78}"/>
              </a:ext>
            </a:extLst>
          </p:cNvPr>
          <p:cNvSpPr>
            <a:spLocks noGrp="1"/>
          </p:cNvSpPr>
          <p:nvPr>
            <p:ph type="body" sz="half" idx="35" hasCustomPrompt="1"/>
          </p:nvPr>
        </p:nvSpPr>
        <p:spPr>
          <a:xfrm>
            <a:off x="6508574" y="3851012"/>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5" name="Text Placeholder 3">
            <a:extLst>
              <a:ext uri="{FF2B5EF4-FFF2-40B4-BE49-F238E27FC236}">
                <a16:creationId xmlns:a16="http://schemas.microsoft.com/office/drawing/2014/main" id="{95820E16-E83C-FDB6-2B5C-DC1E068ABDDB}"/>
              </a:ext>
            </a:extLst>
          </p:cNvPr>
          <p:cNvSpPr>
            <a:spLocks noGrp="1"/>
          </p:cNvSpPr>
          <p:nvPr>
            <p:ph type="body" sz="half" idx="36" hasCustomPrompt="1"/>
          </p:nvPr>
        </p:nvSpPr>
        <p:spPr>
          <a:xfrm>
            <a:off x="6508574" y="4136538"/>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6" name="Text Placeholder 3">
            <a:extLst>
              <a:ext uri="{FF2B5EF4-FFF2-40B4-BE49-F238E27FC236}">
                <a16:creationId xmlns:a16="http://schemas.microsoft.com/office/drawing/2014/main" id="{A14B56C2-8432-1E4A-2837-75C747A1BD77}"/>
              </a:ext>
            </a:extLst>
          </p:cNvPr>
          <p:cNvSpPr>
            <a:spLocks noGrp="1"/>
          </p:cNvSpPr>
          <p:nvPr>
            <p:ph type="body" sz="half" idx="37" hasCustomPrompt="1"/>
          </p:nvPr>
        </p:nvSpPr>
        <p:spPr>
          <a:xfrm>
            <a:off x="6508574" y="4422064"/>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7" name="Text Placeholder 3">
            <a:extLst>
              <a:ext uri="{FF2B5EF4-FFF2-40B4-BE49-F238E27FC236}">
                <a16:creationId xmlns:a16="http://schemas.microsoft.com/office/drawing/2014/main" id="{670B01DA-7F49-8C9F-ED64-AB1368330C71}"/>
              </a:ext>
            </a:extLst>
          </p:cNvPr>
          <p:cNvSpPr>
            <a:spLocks noGrp="1"/>
          </p:cNvSpPr>
          <p:nvPr>
            <p:ph type="body" sz="half" idx="38" hasCustomPrompt="1"/>
          </p:nvPr>
        </p:nvSpPr>
        <p:spPr>
          <a:xfrm>
            <a:off x="6508574" y="4700017"/>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8" name="Text Placeholder 3">
            <a:extLst>
              <a:ext uri="{FF2B5EF4-FFF2-40B4-BE49-F238E27FC236}">
                <a16:creationId xmlns:a16="http://schemas.microsoft.com/office/drawing/2014/main" id="{D7EB024A-5AAB-8FC5-8C8A-9AD1DB4F08BE}"/>
              </a:ext>
            </a:extLst>
          </p:cNvPr>
          <p:cNvSpPr>
            <a:spLocks noGrp="1"/>
          </p:cNvSpPr>
          <p:nvPr>
            <p:ph type="body" sz="half" idx="39" hasCustomPrompt="1"/>
          </p:nvPr>
        </p:nvSpPr>
        <p:spPr>
          <a:xfrm>
            <a:off x="6508574" y="4981141"/>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9" name="Text Placeholder 3">
            <a:extLst>
              <a:ext uri="{FF2B5EF4-FFF2-40B4-BE49-F238E27FC236}">
                <a16:creationId xmlns:a16="http://schemas.microsoft.com/office/drawing/2014/main" id="{99CC4102-ED81-ED98-095B-EBC560E1FE9E}"/>
              </a:ext>
            </a:extLst>
          </p:cNvPr>
          <p:cNvSpPr>
            <a:spLocks noGrp="1"/>
          </p:cNvSpPr>
          <p:nvPr>
            <p:ph type="body" sz="half" idx="40" hasCustomPrompt="1"/>
          </p:nvPr>
        </p:nvSpPr>
        <p:spPr>
          <a:xfrm>
            <a:off x="3546434" y="5566415"/>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40" name="Text Placeholder 3">
            <a:extLst>
              <a:ext uri="{FF2B5EF4-FFF2-40B4-BE49-F238E27FC236}">
                <a16:creationId xmlns:a16="http://schemas.microsoft.com/office/drawing/2014/main" id="{7204404D-CCA5-4FF5-596A-6ACEDE502AD9}"/>
              </a:ext>
            </a:extLst>
          </p:cNvPr>
          <p:cNvSpPr>
            <a:spLocks noGrp="1"/>
          </p:cNvSpPr>
          <p:nvPr>
            <p:ph type="body" sz="half" idx="41" hasCustomPrompt="1"/>
          </p:nvPr>
        </p:nvSpPr>
        <p:spPr>
          <a:xfrm>
            <a:off x="3546434" y="5276299"/>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41" name="Text Placeholder 3">
            <a:extLst>
              <a:ext uri="{FF2B5EF4-FFF2-40B4-BE49-F238E27FC236}">
                <a16:creationId xmlns:a16="http://schemas.microsoft.com/office/drawing/2014/main" id="{A09163B2-B92A-94CD-DE4F-435CE8FBEFDE}"/>
              </a:ext>
            </a:extLst>
          </p:cNvPr>
          <p:cNvSpPr>
            <a:spLocks noGrp="1"/>
          </p:cNvSpPr>
          <p:nvPr>
            <p:ph type="body" sz="half" idx="42" hasCustomPrompt="1"/>
          </p:nvPr>
        </p:nvSpPr>
        <p:spPr>
          <a:xfrm>
            <a:off x="9348366" y="2948876"/>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42" name="Text Placeholder 3">
            <a:extLst>
              <a:ext uri="{FF2B5EF4-FFF2-40B4-BE49-F238E27FC236}">
                <a16:creationId xmlns:a16="http://schemas.microsoft.com/office/drawing/2014/main" id="{ED20BD34-BBDB-2B82-0ECC-B784A9CC8837}"/>
              </a:ext>
            </a:extLst>
          </p:cNvPr>
          <p:cNvSpPr>
            <a:spLocks noGrp="1"/>
          </p:cNvSpPr>
          <p:nvPr>
            <p:ph type="body" sz="half" idx="43" hasCustomPrompt="1"/>
          </p:nvPr>
        </p:nvSpPr>
        <p:spPr>
          <a:xfrm>
            <a:off x="9348366" y="3237998"/>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43" name="Text Placeholder 3">
            <a:extLst>
              <a:ext uri="{FF2B5EF4-FFF2-40B4-BE49-F238E27FC236}">
                <a16:creationId xmlns:a16="http://schemas.microsoft.com/office/drawing/2014/main" id="{F82471FB-362C-A650-92ED-2857ABCC519E}"/>
              </a:ext>
            </a:extLst>
          </p:cNvPr>
          <p:cNvSpPr>
            <a:spLocks noGrp="1"/>
          </p:cNvSpPr>
          <p:nvPr>
            <p:ph type="body" sz="half" idx="44" hasCustomPrompt="1"/>
          </p:nvPr>
        </p:nvSpPr>
        <p:spPr>
          <a:xfrm>
            <a:off x="9348366" y="3533289"/>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44" name="Text Placeholder 3">
            <a:extLst>
              <a:ext uri="{FF2B5EF4-FFF2-40B4-BE49-F238E27FC236}">
                <a16:creationId xmlns:a16="http://schemas.microsoft.com/office/drawing/2014/main" id="{321D23CC-17DC-FD2F-961B-1C1F219A1FE5}"/>
              </a:ext>
            </a:extLst>
          </p:cNvPr>
          <p:cNvSpPr>
            <a:spLocks noGrp="1"/>
          </p:cNvSpPr>
          <p:nvPr>
            <p:ph type="body" sz="half" idx="45" hasCustomPrompt="1"/>
          </p:nvPr>
        </p:nvSpPr>
        <p:spPr>
          <a:xfrm>
            <a:off x="9348366" y="3825254"/>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45" name="Text Placeholder 3">
            <a:extLst>
              <a:ext uri="{FF2B5EF4-FFF2-40B4-BE49-F238E27FC236}">
                <a16:creationId xmlns:a16="http://schemas.microsoft.com/office/drawing/2014/main" id="{9F5906EB-365F-487C-15A0-7A5FF07F2F34}"/>
              </a:ext>
            </a:extLst>
          </p:cNvPr>
          <p:cNvSpPr>
            <a:spLocks noGrp="1"/>
          </p:cNvSpPr>
          <p:nvPr>
            <p:ph type="body" sz="half" idx="46" hasCustomPrompt="1"/>
          </p:nvPr>
        </p:nvSpPr>
        <p:spPr>
          <a:xfrm>
            <a:off x="9348366" y="4110780"/>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46" name="Text Placeholder 3">
            <a:extLst>
              <a:ext uri="{FF2B5EF4-FFF2-40B4-BE49-F238E27FC236}">
                <a16:creationId xmlns:a16="http://schemas.microsoft.com/office/drawing/2014/main" id="{384A19C1-99EE-ACAB-C48D-DE0887A617A1}"/>
              </a:ext>
            </a:extLst>
          </p:cNvPr>
          <p:cNvSpPr>
            <a:spLocks noGrp="1"/>
          </p:cNvSpPr>
          <p:nvPr>
            <p:ph type="body" sz="half" idx="47" hasCustomPrompt="1"/>
          </p:nvPr>
        </p:nvSpPr>
        <p:spPr>
          <a:xfrm>
            <a:off x="9348366" y="4396306"/>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47" name="Text Placeholder 3">
            <a:extLst>
              <a:ext uri="{FF2B5EF4-FFF2-40B4-BE49-F238E27FC236}">
                <a16:creationId xmlns:a16="http://schemas.microsoft.com/office/drawing/2014/main" id="{A1AF3961-49FF-9047-78F6-3F8C617879AD}"/>
              </a:ext>
            </a:extLst>
          </p:cNvPr>
          <p:cNvSpPr>
            <a:spLocks noGrp="1"/>
          </p:cNvSpPr>
          <p:nvPr>
            <p:ph type="body" sz="half" idx="48" hasCustomPrompt="1"/>
          </p:nvPr>
        </p:nvSpPr>
        <p:spPr>
          <a:xfrm>
            <a:off x="9348366" y="4674259"/>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48" name="Text Placeholder 3">
            <a:extLst>
              <a:ext uri="{FF2B5EF4-FFF2-40B4-BE49-F238E27FC236}">
                <a16:creationId xmlns:a16="http://schemas.microsoft.com/office/drawing/2014/main" id="{C344C80A-C5A3-A513-95B4-EF912B75485D}"/>
              </a:ext>
            </a:extLst>
          </p:cNvPr>
          <p:cNvSpPr>
            <a:spLocks noGrp="1"/>
          </p:cNvSpPr>
          <p:nvPr>
            <p:ph type="body" sz="half" idx="49" hasCustomPrompt="1"/>
          </p:nvPr>
        </p:nvSpPr>
        <p:spPr>
          <a:xfrm>
            <a:off x="9348366" y="4955383"/>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49" name="Text Placeholder 3">
            <a:extLst>
              <a:ext uri="{FF2B5EF4-FFF2-40B4-BE49-F238E27FC236}">
                <a16:creationId xmlns:a16="http://schemas.microsoft.com/office/drawing/2014/main" id="{CA136E5F-FBFA-ECE7-B3F7-86053E586D5D}"/>
              </a:ext>
            </a:extLst>
          </p:cNvPr>
          <p:cNvSpPr>
            <a:spLocks noGrp="1"/>
          </p:cNvSpPr>
          <p:nvPr>
            <p:ph type="body" sz="half" idx="50" hasCustomPrompt="1"/>
          </p:nvPr>
        </p:nvSpPr>
        <p:spPr>
          <a:xfrm>
            <a:off x="9348366" y="5236507"/>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 name="Action Button: Home 2">
            <a:hlinkClick r:id="" action="ppaction://hlinkshowjump?jump=firstslide" highlightClick="1"/>
            <a:extLst>
              <a:ext uri="{FF2B5EF4-FFF2-40B4-BE49-F238E27FC236}">
                <a16:creationId xmlns:a16="http://schemas.microsoft.com/office/drawing/2014/main" id="{CB8EA751-6C28-BCE3-6A89-F9CA9FEA74FC}"/>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2313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828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3" r:id="rId5"/>
    <p:sldLayoutId id="2147483654" r:id="rId6"/>
    <p:sldLayoutId id="2147483655" r:id="rId7"/>
    <p:sldLayoutId id="2147483656" r:id="rId8"/>
    <p:sldLayoutId id="2147483652" r:id="rId9"/>
    <p:sldLayoutId id="2147483657" r:id="rId10"/>
    <p:sldLayoutId id="2147483658" r:id="rId11"/>
    <p:sldLayoutId id="2147483659" r:id="rId12"/>
    <p:sldLayoutId id="2147483660" r:id="rId13"/>
    <p:sldLayoutId id="2147483661"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4846F-C569-74A8-4088-7A3FE117086E}"/>
              </a:ext>
            </a:extLst>
          </p:cNvPr>
          <p:cNvSpPr>
            <a:spLocks noGrp="1"/>
          </p:cNvSpPr>
          <p:nvPr>
            <p:ph type="ctrTitle"/>
          </p:nvPr>
        </p:nvSpPr>
        <p:spPr/>
        <p:txBody>
          <a:bodyPr/>
          <a:lstStyle/>
          <a:p>
            <a:r>
              <a:rPr lang="en-US" dirty="0" err="1"/>
              <a:t>Harrysmuir</a:t>
            </a:r>
            <a:r>
              <a:rPr lang="en-US" dirty="0"/>
              <a:t> Primary School</a:t>
            </a:r>
          </a:p>
        </p:txBody>
      </p:sp>
      <p:pic>
        <p:nvPicPr>
          <p:cNvPr id="6" name="Picture Placeholder 5"/>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7414" b="7414"/>
          <a:stretch>
            <a:fillRect/>
          </a:stretch>
        </p:blipFill>
        <p:spPr/>
      </p:pic>
      <p:sp>
        <p:nvSpPr>
          <p:cNvPr id="4" name="Text Placeholder 3">
            <a:extLst>
              <a:ext uri="{FF2B5EF4-FFF2-40B4-BE49-F238E27FC236}">
                <a16:creationId xmlns:a16="http://schemas.microsoft.com/office/drawing/2014/main" id="{69DC66D4-47A2-1E47-CBE4-FB6130880C68}"/>
              </a:ext>
            </a:extLst>
          </p:cNvPr>
          <p:cNvSpPr>
            <a:spLocks noGrp="1"/>
          </p:cNvSpPr>
          <p:nvPr>
            <p:ph type="body" sz="half" idx="12"/>
          </p:nvPr>
        </p:nvSpPr>
        <p:spPr>
          <a:xfrm>
            <a:off x="752475" y="2969259"/>
            <a:ext cx="8669754" cy="831988"/>
          </a:xfrm>
        </p:spPr>
        <p:txBody>
          <a:bodyPr/>
          <a:lstStyle/>
          <a:p>
            <a:r>
              <a:rPr lang="en-US" dirty="0" smtClean="0"/>
              <a:t>All learners experience engaging, high quality learning delivered through a meaningful and relevant context.</a:t>
            </a:r>
            <a:endParaRPr lang="en-US" dirty="0"/>
          </a:p>
        </p:txBody>
      </p:sp>
      <p:sp>
        <p:nvSpPr>
          <p:cNvPr id="5" name="Text Placeholder 4">
            <a:extLst>
              <a:ext uri="{FF2B5EF4-FFF2-40B4-BE49-F238E27FC236}">
                <a16:creationId xmlns:a16="http://schemas.microsoft.com/office/drawing/2014/main" id="{B0752585-6136-F33A-7B6B-2150ED90DF0B}"/>
              </a:ext>
            </a:extLst>
          </p:cNvPr>
          <p:cNvSpPr>
            <a:spLocks noGrp="1"/>
          </p:cNvSpPr>
          <p:nvPr>
            <p:ph type="body" sz="half" idx="13"/>
          </p:nvPr>
        </p:nvSpPr>
        <p:spPr/>
        <p:txBody>
          <a:bodyPr/>
          <a:lstStyle/>
          <a:p>
            <a:r>
              <a:rPr lang="en-US" dirty="0"/>
              <a:t>2023-24</a:t>
            </a:r>
          </a:p>
        </p:txBody>
      </p:sp>
    </p:spTree>
    <p:extLst>
      <p:ext uri="{BB962C8B-B14F-4D97-AF65-F5344CB8AC3E}">
        <p14:creationId xmlns:p14="http://schemas.microsoft.com/office/powerpoint/2010/main" val="23386122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414" b="7414"/>
          <a:stretch>
            <a:fillRect/>
          </a:stretch>
        </p:blipFill>
        <p:spPr/>
      </p:pic>
      <p:sp>
        <p:nvSpPr>
          <p:cNvPr id="3" name="Title 2">
            <a:extLst>
              <a:ext uri="{FF2B5EF4-FFF2-40B4-BE49-F238E27FC236}">
                <a16:creationId xmlns:a16="http://schemas.microsoft.com/office/drawing/2014/main" id="{800F7980-E480-6A24-3E97-E7534C34DC79}"/>
              </a:ext>
            </a:extLst>
          </p:cNvPr>
          <p:cNvSpPr>
            <a:spLocks noGrp="1"/>
          </p:cNvSpPr>
          <p:nvPr>
            <p:ph type="ctrTitle"/>
          </p:nvPr>
        </p:nvSpPr>
        <p:spPr/>
        <p:txBody>
          <a:bodyPr/>
          <a:lstStyle/>
          <a:p>
            <a:r>
              <a:rPr lang="en-US" dirty="0" err="1"/>
              <a:t>Harrysmuir</a:t>
            </a:r>
            <a:r>
              <a:rPr lang="en-US" dirty="0"/>
              <a:t> Primary School</a:t>
            </a:r>
          </a:p>
        </p:txBody>
      </p:sp>
      <p:sp>
        <p:nvSpPr>
          <p:cNvPr id="4" name="Text Placeholder 3">
            <a:extLst>
              <a:ext uri="{FF2B5EF4-FFF2-40B4-BE49-F238E27FC236}">
                <a16:creationId xmlns:a16="http://schemas.microsoft.com/office/drawing/2014/main" id="{58987607-1E3B-7CF3-CB0D-38C34B383FA5}"/>
              </a:ext>
            </a:extLst>
          </p:cNvPr>
          <p:cNvSpPr>
            <a:spLocks noGrp="1"/>
          </p:cNvSpPr>
          <p:nvPr>
            <p:ph type="body" sz="half" idx="12"/>
          </p:nvPr>
        </p:nvSpPr>
        <p:spPr/>
        <p:txBody>
          <a:bodyPr/>
          <a:lstStyle/>
          <a:p>
            <a:r>
              <a:rPr lang="en-US" dirty="0"/>
              <a:t>All learners experience engaging, high quality learning delivered through a meaningful and relevant context.</a:t>
            </a:r>
          </a:p>
        </p:txBody>
      </p:sp>
      <p:sp>
        <p:nvSpPr>
          <p:cNvPr id="5" name="Text Placeholder 4">
            <a:extLst>
              <a:ext uri="{FF2B5EF4-FFF2-40B4-BE49-F238E27FC236}">
                <a16:creationId xmlns:a16="http://schemas.microsoft.com/office/drawing/2014/main" id="{34EA5C9F-57CD-7F28-2A6F-996CF4860CF9}"/>
              </a:ext>
            </a:extLst>
          </p:cNvPr>
          <p:cNvSpPr>
            <a:spLocks noGrp="1"/>
          </p:cNvSpPr>
          <p:nvPr>
            <p:ph type="body" sz="half" idx="14"/>
          </p:nvPr>
        </p:nvSpPr>
        <p:spPr/>
        <p:txBody>
          <a:bodyPr/>
          <a:lstStyle/>
          <a:p>
            <a:r>
              <a:rPr lang="en-US" dirty="0"/>
              <a:t>2023-24</a:t>
            </a:r>
          </a:p>
          <a:p>
            <a:endParaRPr lang="en-US" dirty="0"/>
          </a:p>
        </p:txBody>
      </p:sp>
      <p:sp>
        <p:nvSpPr>
          <p:cNvPr id="6" name="Text Placeholder 5">
            <a:extLst>
              <a:ext uri="{FF2B5EF4-FFF2-40B4-BE49-F238E27FC236}">
                <a16:creationId xmlns:a16="http://schemas.microsoft.com/office/drawing/2014/main" id="{641C50D4-512D-7E28-7AC6-DF287CECCF09}"/>
              </a:ext>
            </a:extLst>
          </p:cNvPr>
          <p:cNvSpPr>
            <a:spLocks noGrp="1"/>
          </p:cNvSpPr>
          <p:nvPr>
            <p:ph type="body" sz="half" idx="15"/>
          </p:nvPr>
        </p:nvSpPr>
        <p:spPr/>
        <p:txBody>
          <a:bodyPr/>
          <a:lstStyle/>
          <a:p>
            <a:r>
              <a:rPr lang="en-US" dirty="0"/>
              <a:t>1</a:t>
            </a:r>
          </a:p>
        </p:txBody>
      </p:sp>
      <p:sp>
        <p:nvSpPr>
          <p:cNvPr id="8" name="Text Placeholder 7">
            <a:extLst>
              <a:ext uri="{FF2B5EF4-FFF2-40B4-BE49-F238E27FC236}">
                <a16:creationId xmlns:a16="http://schemas.microsoft.com/office/drawing/2014/main" id="{EA7F83FC-E2EA-6115-C69C-E68170F6F84D}"/>
              </a:ext>
            </a:extLst>
          </p:cNvPr>
          <p:cNvSpPr>
            <a:spLocks noGrp="1"/>
          </p:cNvSpPr>
          <p:nvPr>
            <p:ph type="body" sz="half" idx="17"/>
          </p:nvPr>
        </p:nvSpPr>
        <p:spPr/>
        <p:txBody>
          <a:bodyPr/>
          <a:lstStyle/>
          <a:p>
            <a:r>
              <a:rPr lang="en-US" dirty="0"/>
              <a:t>2</a:t>
            </a:r>
          </a:p>
        </p:txBody>
      </p:sp>
      <p:sp>
        <p:nvSpPr>
          <p:cNvPr id="9" name="Text Placeholder 8">
            <a:extLst>
              <a:ext uri="{FF2B5EF4-FFF2-40B4-BE49-F238E27FC236}">
                <a16:creationId xmlns:a16="http://schemas.microsoft.com/office/drawing/2014/main" id="{DFDF7674-49C2-ACDB-6B01-5100EA851C9B}"/>
              </a:ext>
            </a:extLst>
          </p:cNvPr>
          <p:cNvSpPr>
            <a:spLocks noGrp="1"/>
          </p:cNvSpPr>
          <p:nvPr>
            <p:ph type="body" sz="half" idx="18"/>
          </p:nvPr>
        </p:nvSpPr>
        <p:spPr/>
        <p:txBody>
          <a:bodyPr/>
          <a:lstStyle/>
          <a:p>
            <a:r>
              <a:rPr lang="en-US" dirty="0"/>
              <a:t>1</a:t>
            </a:r>
          </a:p>
        </p:txBody>
      </p:sp>
      <p:sp>
        <p:nvSpPr>
          <p:cNvPr id="11" name="Text Placeholder 10">
            <a:extLst>
              <a:ext uri="{FF2B5EF4-FFF2-40B4-BE49-F238E27FC236}">
                <a16:creationId xmlns:a16="http://schemas.microsoft.com/office/drawing/2014/main" id="{901B4ED3-3C07-9BC7-D8A6-EBA490A8499A}"/>
              </a:ext>
            </a:extLst>
          </p:cNvPr>
          <p:cNvSpPr>
            <a:spLocks noGrp="1"/>
          </p:cNvSpPr>
          <p:nvPr>
            <p:ph type="body" sz="half" idx="20"/>
          </p:nvPr>
        </p:nvSpPr>
        <p:spPr/>
        <p:txBody>
          <a:bodyPr/>
          <a:lstStyle/>
          <a:p>
            <a:r>
              <a:rPr lang="en-US" dirty="0"/>
              <a:t>2</a:t>
            </a:r>
          </a:p>
        </p:txBody>
      </p:sp>
      <p:sp>
        <p:nvSpPr>
          <p:cNvPr id="12" name="Text Placeholder 11">
            <a:extLst>
              <a:ext uri="{FF2B5EF4-FFF2-40B4-BE49-F238E27FC236}">
                <a16:creationId xmlns:a16="http://schemas.microsoft.com/office/drawing/2014/main" id="{5B3CECEE-DC2C-9B3A-87D3-31500C3DFCBE}"/>
              </a:ext>
            </a:extLst>
          </p:cNvPr>
          <p:cNvSpPr>
            <a:spLocks noGrp="1"/>
          </p:cNvSpPr>
          <p:nvPr>
            <p:ph type="body" sz="half" idx="21"/>
          </p:nvPr>
        </p:nvSpPr>
        <p:spPr/>
        <p:txBody>
          <a:bodyPr/>
          <a:lstStyle/>
          <a:p>
            <a:r>
              <a:rPr lang="en-US" dirty="0"/>
              <a:t>3</a:t>
            </a:r>
          </a:p>
        </p:txBody>
      </p:sp>
      <p:sp>
        <p:nvSpPr>
          <p:cNvPr id="14" name="Text Placeholder 13">
            <a:extLst>
              <a:ext uri="{FF2B5EF4-FFF2-40B4-BE49-F238E27FC236}">
                <a16:creationId xmlns:a16="http://schemas.microsoft.com/office/drawing/2014/main" id="{E07FEDF5-2067-6346-B234-DD223C21E180}"/>
              </a:ext>
            </a:extLst>
          </p:cNvPr>
          <p:cNvSpPr>
            <a:spLocks noGrp="1"/>
          </p:cNvSpPr>
          <p:nvPr>
            <p:ph type="body" sz="half" idx="23"/>
          </p:nvPr>
        </p:nvSpPr>
        <p:spPr/>
        <p:txBody>
          <a:bodyPr/>
          <a:lstStyle/>
          <a:p>
            <a:r>
              <a:rPr lang="en-US" dirty="0"/>
              <a:t>2</a:t>
            </a:r>
          </a:p>
        </p:txBody>
      </p:sp>
      <p:sp>
        <p:nvSpPr>
          <p:cNvPr id="15" name="Text Placeholder 14">
            <a:extLst>
              <a:ext uri="{FF2B5EF4-FFF2-40B4-BE49-F238E27FC236}">
                <a16:creationId xmlns:a16="http://schemas.microsoft.com/office/drawing/2014/main" id="{E5F10D8B-310C-8542-509D-627E24902ED3}"/>
              </a:ext>
            </a:extLst>
          </p:cNvPr>
          <p:cNvSpPr>
            <a:spLocks noGrp="1"/>
          </p:cNvSpPr>
          <p:nvPr>
            <p:ph type="body" sz="half" idx="24"/>
          </p:nvPr>
        </p:nvSpPr>
        <p:spPr/>
        <p:txBody>
          <a:bodyPr/>
          <a:lstStyle/>
          <a:p>
            <a:r>
              <a:rPr lang="en-US" dirty="0"/>
              <a:t>2</a:t>
            </a:r>
          </a:p>
        </p:txBody>
      </p:sp>
      <p:sp>
        <p:nvSpPr>
          <p:cNvPr id="16" name="Text Placeholder 15">
            <a:extLst>
              <a:ext uri="{FF2B5EF4-FFF2-40B4-BE49-F238E27FC236}">
                <a16:creationId xmlns:a16="http://schemas.microsoft.com/office/drawing/2014/main" id="{CEEEAD21-1B8D-3C8A-4FCE-F98C4997C190}"/>
              </a:ext>
            </a:extLst>
          </p:cNvPr>
          <p:cNvSpPr>
            <a:spLocks noGrp="1"/>
          </p:cNvSpPr>
          <p:nvPr>
            <p:ph type="body" sz="half" idx="25"/>
          </p:nvPr>
        </p:nvSpPr>
        <p:spPr/>
        <p:txBody>
          <a:bodyPr/>
          <a:lstStyle/>
          <a:p>
            <a:r>
              <a:rPr lang="en-US" dirty="0"/>
              <a:t>1</a:t>
            </a:r>
          </a:p>
        </p:txBody>
      </p:sp>
      <p:sp>
        <p:nvSpPr>
          <p:cNvPr id="17" name="Text Placeholder 16">
            <a:extLst>
              <a:ext uri="{FF2B5EF4-FFF2-40B4-BE49-F238E27FC236}">
                <a16:creationId xmlns:a16="http://schemas.microsoft.com/office/drawing/2014/main" id="{44D181AD-ABCD-8E9B-0683-6F6A90362EB3}"/>
              </a:ext>
            </a:extLst>
          </p:cNvPr>
          <p:cNvSpPr>
            <a:spLocks noGrp="1"/>
          </p:cNvSpPr>
          <p:nvPr>
            <p:ph type="body" sz="half" idx="26"/>
          </p:nvPr>
        </p:nvSpPr>
        <p:spPr/>
        <p:txBody>
          <a:bodyPr/>
          <a:lstStyle/>
          <a:p>
            <a:r>
              <a:rPr lang="en-US" dirty="0"/>
              <a:t>3</a:t>
            </a:r>
          </a:p>
        </p:txBody>
      </p:sp>
      <p:sp>
        <p:nvSpPr>
          <p:cNvPr id="18" name="Text Placeholder 17">
            <a:extLst>
              <a:ext uri="{FF2B5EF4-FFF2-40B4-BE49-F238E27FC236}">
                <a16:creationId xmlns:a16="http://schemas.microsoft.com/office/drawing/2014/main" id="{E5C2AB73-7978-6BDD-1305-DBA4B2C7572C}"/>
              </a:ext>
            </a:extLst>
          </p:cNvPr>
          <p:cNvSpPr>
            <a:spLocks noGrp="1"/>
          </p:cNvSpPr>
          <p:nvPr>
            <p:ph type="body" sz="half" idx="27"/>
          </p:nvPr>
        </p:nvSpPr>
        <p:spPr/>
        <p:txBody>
          <a:bodyPr/>
          <a:lstStyle/>
          <a:p>
            <a:r>
              <a:rPr lang="en-US" dirty="0"/>
              <a:t>1</a:t>
            </a:r>
          </a:p>
        </p:txBody>
      </p:sp>
      <p:sp>
        <p:nvSpPr>
          <p:cNvPr id="19" name="Text Placeholder 18">
            <a:extLst>
              <a:ext uri="{FF2B5EF4-FFF2-40B4-BE49-F238E27FC236}">
                <a16:creationId xmlns:a16="http://schemas.microsoft.com/office/drawing/2014/main" id="{9E9C1385-BC74-AAD2-9A6C-B685B8331343}"/>
              </a:ext>
            </a:extLst>
          </p:cNvPr>
          <p:cNvSpPr>
            <a:spLocks noGrp="1"/>
          </p:cNvSpPr>
          <p:nvPr>
            <p:ph type="body" sz="half" idx="28"/>
          </p:nvPr>
        </p:nvSpPr>
        <p:spPr/>
        <p:txBody>
          <a:bodyPr/>
          <a:lstStyle/>
          <a:p>
            <a:r>
              <a:rPr lang="en-US" dirty="0"/>
              <a:t>2</a:t>
            </a:r>
          </a:p>
        </p:txBody>
      </p:sp>
      <p:sp>
        <p:nvSpPr>
          <p:cNvPr id="21" name="Text Placeholder 20">
            <a:extLst>
              <a:ext uri="{FF2B5EF4-FFF2-40B4-BE49-F238E27FC236}">
                <a16:creationId xmlns:a16="http://schemas.microsoft.com/office/drawing/2014/main" id="{D824D3B6-D2C3-12EA-ECA1-4F4770614FAC}"/>
              </a:ext>
            </a:extLst>
          </p:cNvPr>
          <p:cNvSpPr>
            <a:spLocks noGrp="1"/>
          </p:cNvSpPr>
          <p:nvPr>
            <p:ph type="body" sz="half" idx="30"/>
          </p:nvPr>
        </p:nvSpPr>
        <p:spPr/>
        <p:txBody>
          <a:bodyPr/>
          <a:lstStyle/>
          <a:p>
            <a:r>
              <a:rPr lang="en-US" dirty="0"/>
              <a:t>3</a:t>
            </a:r>
          </a:p>
        </p:txBody>
      </p:sp>
      <p:sp>
        <p:nvSpPr>
          <p:cNvPr id="22" name="Text Placeholder 21">
            <a:extLst>
              <a:ext uri="{FF2B5EF4-FFF2-40B4-BE49-F238E27FC236}">
                <a16:creationId xmlns:a16="http://schemas.microsoft.com/office/drawing/2014/main" id="{2F49A6EB-8DFB-46BD-A649-0319DBEEB45D}"/>
              </a:ext>
            </a:extLst>
          </p:cNvPr>
          <p:cNvSpPr>
            <a:spLocks noGrp="1"/>
          </p:cNvSpPr>
          <p:nvPr>
            <p:ph type="body" sz="half" idx="31"/>
          </p:nvPr>
        </p:nvSpPr>
        <p:spPr/>
        <p:txBody>
          <a:bodyPr/>
          <a:lstStyle/>
          <a:p>
            <a:r>
              <a:rPr lang="en-US" dirty="0"/>
              <a:t>3</a:t>
            </a:r>
          </a:p>
        </p:txBody>
      </p:sp>
      <p:sp>
        <p:nvSpPr>
          <p:cNvPr id="23" name="Text Placeholder 22">
            <a:extLst>
              <a:ext uri="{FF2B5EF4-FFF2-40B4-BE49-F238E27FC236}">
                <a16:creationId xmlns:a16="http://schemas.microsoft.com/office/drawing/2014/main" id="{AAF5F1B4-94BE-1D02-2258-BBA255A4C209}"/>
              </a:ext>
            </a:extLst>
          </p:cNvPr>
          <p:cNvSpPr>
            <a:spLocks noGrp="1"/>
          </p:cNvSpPr>
          <p:nvPr>
            <p:ph type="body" sz="half" idx="32"/>
          </p:nvPr>
        </p:nvSpPr>
        <p:spPr/>
        <p:txBody>
          <a:bodyPr/>
          <a:lstStyle/>
          <a:p>
            <a:r>
              <a:rPr lang="en-US" dirty="0"/>
              <a:t>1</a:t>
            </a:r>
          </a:p>
        </p:txBody>
      </p:sp>
      <p:sp>
        <p:nvSpPr>
          <p:cNvPr id="24" name="Text Placeholder 23">
            <a:extLst>
              <a:ext uri="{FF2B5EF4-FFF2-40B4-BE49-F238E27FC236}">
                <a16:creationId xmlns:a16="http://schemas.microsoft.com/office/drawing/2014/main" id="{EF83B300-E8E6-7867-E3B9-516F06757A93}"/>
              </a:ext>
            </a:extLst>
          </p:cNvPr>
          <p:cNvSpPr>
            <a:spLocks noGrp="1"/>
          </p:cNvSpPr>
          <p:nvPr>
            <p:ph type="body" sz="half" idx="33"/>
          </p:nvPr>
        </p:nvSpPr>
        <p:spPr/>
        <p:txBody>
          <a:bodyPr/>
          <a:lstStyle/>
          <a:p>
            <a:r>
              <a:rPr lang="en-GB" dirty="0"/>
              <a:t>1.2 Leadership of learning</a:t>
            </a:r>
          </a:p>
          <a:p>
            <a:r>
              <a:rPr lang="en-GB" dirty="0"/>
              <a:t>1.4 Leadership and management of staff</a:t>
            </a:r>
            <a:endParaRPr lang="en-US" dirty="0"/>
          </a:p>
        </p:txBody>
      </p:sp>
      <p:sp>
        <p:nvSpPr>
          <p:cNvPr id="25" name="Text Placeholder 24">
            <a:extLst>
              <a:ext uri="{FF2B5EF4-FFF2-40B4-BE49-F238E27FC236}">
                <a16:creationId xmlns:a16="http://schemas.microsoft.com/office/drawing/2014/main" id="{3B298A8F-F3A3-B5F9-81A1-E68E3649DD03}"/>
              </a:ext>
            </a:extLst>
          </p:cNvPr>
          <p:cNvSpPr>
            <a:spLocks noGrp="1"/>
          </p:cNvSpPr>
          <p:nvPr>
            <p:ph type="body" sz="half" idx="34"/>
          </p:nvPr>
        </p:nvSpPr>
        <p:spPr/>
        <p:txBody>
          <a:bodyPr/>
          <a:lstStyle/>
          <a:p>
            <a:endParaRPr lang="en-US"/>
          </a:p>
        </p:txBody>
      </p:sp>
      <p:sp>
        <p:nvSpPr>
          <p:cNvPr id="26" name="Text Placeholder 25">
            <a:extLst>
              <a:ext uri="{FF2B5EF4-FFF2-40B4-BE49-F238E27FC236}">
                <a16:creationId xmlns:a16="http://schemas.microsoft.com/office/drawing/2014/main" id="{BB668758-3E8E-2B59-EF62-92E65C05105A}"/>
              </a:ext>
            </a:extLst>
          </p:cNvPr>
          <p:cNvSpPr>
            <a:spLocks noGrp="1"/>
          </p:cNvSpPr>
          <p:nvPr>
            <p:ph type="body" sz="half" idx="35"/>
          </p:nvPr>
        </p:nvSpPr>
        <p:spPr/>
        <p:txBody>
          <a:bodyPr/>
          <a:lstStyle/>
          <a:p>
            <a:endParaRPr lang="en-US"/>
          </a:p>
        </p:txBody>
      </p:sp>
      <p:sp>
        <p:nvSpPr>
          <p:cNvPr id="28" name="Text Placeholder 27"/>
          <p:cNvSpPr>
            <a:spLocks noGrp="1"/>
          </p:cNvSpPr>
          <p:nvPr>
            <p:ph type="body" sz="half" idx="19"/>
          </p:nvPr>
        </p:nvSpPr>
        <p:spPr/>
        <p:txBody>
          <a:bodyPr/>
          <a:lstStyle/>
          <a:p>
            <a:r>
              <a:rPr lang="en-GB" dirty="0"/>
              <a:t>1</a:t>
            </a:r>
          </a:p>
        </p:txBody>
      </p:sp>
      <p:sp>
        <p:nvSpPr>
          <p:cNvPr id="29" name="Text Placeholder 28"/>
          <p:cNvSpPr>
            <a:spLocks noGrp="1"/>
          </p:cNvSpPr>
          <p:nvPr>
            <p:ph type="body" sz="half" idx="16"/>
          </p:nvPr>
        </p:nvSpPr>
        <p:spPr/>
        <p:txBody>
          <a:bodyPr/>
          <a:lstStyle/>
          <a:p>
            <a:r>
              <a:rPr lang="en-GB" dirty="0"/>
              <a:t>3</a:t>
            </a:r>
          </a:p>
        </p:txBody>
      </p:sp>
      <p:sp>
        <p:nvSpPr>
          <p:cNvPr id="30" name="Text Placeholder 29"/>
          <p:cNvSpPr>
            <a:spLocks noGrp="1"/>
          </p:cNvSpPr>
          <p:nvPr>
            <p:ph type="body" sz="half" idx="22"/>
          </p:nvPr>
        </p:nvSpPr>
        <p:spPr/>
        <p:txBody>
          <a:bodyPr/>
          <a:lstStyle/>
          <a:p>
            <a:r>
              <a:rPr lang="en-GB" dirty="0"/>
              <a:t>2</a:t>
            </a:r>
          </a:p>
        </p:txBody>
      </p:sp>
      <p:sp>
        <p:nvSpPr>
          <p:cNvPr id="31" name="Text Placeholder 30"/>
          <p:cNvSpPr>
            <a:spLocks noGrp="1"/>
          </p:cNvSpPr>
          <p:nvPr>
            <p:ph type="body" sz="half" idx="29"/>
          </p:nvPr>
        </p:nvSpPr>
        <p:spPr/>
        <p:txBody>
          <a:bodyPr/>
          <a:lstStyle/>
          <a:p>
            <a:r>
              <a:rPr lang="en-GB" dirty="0"/>
              <a:t>2</a:t>
            </a:r>
          </a:p>
        </p:txBody>
      </p:sp>
    </p:spTree>
    <p:extLst>
      <p:ext uri="{BB962C8B-B14F-4D97-AF65-F5344CB8AC3E}">
        <p14:creationId xmlns:p14="http://schemas.microsoft.com/office/powerpoint/2010/main" val="36827517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3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414" b="7414"/>
          <a:stretch>
            <a:fillRect/>
          </a:stretch>
        </p:blipFill>
        <p:spPr/>
      </p:pic>
      <p:sp>
        <p:nvSpPr>
          <p:cNvPr id="3" name="Title 2">
            <a:extLst>
              <a:ext uri="{FF2B5EF4-FFF2-40B4-BE49-F238E27FC236}">
                <a16:creationId xmlns:a16="http://schemas.microsoft.com/office/drawing/2014/main" id="{CF9D6FB1-6918-78DD-C091-C84520C38D07}"/>
              </a:ext>
            </a:extLst>
          </p:cNvPr>
          <p:cNvSpPr>
            <a:spLocks noGrp="1"/>
          </p:cNvSpPr>
          <p:nvPr>
            <p:ph type="ctrTitle"/>
          </p:nvPr>
        </p:nvSpPr>
        <p:spPr/>
        <p:txBody>
          <a:bodyPr/>
          <a:lstStyle/>
          <a:p>
            <a:r>
              <a:rPr lang="en-US" dirty="0" err="1"/>
              <a:t>Harrysmuir</a:t>
            </a:r>
            <a:r>
              <a:rPr lang="en-US" dirty="0"/>
              <a:t> Primary School</a:t>
            </a:r>
          </a:p>
        </p:txBody>
      </p:sp>
      <p:sp>
        <p:nvSpPr>
          <p:cNvPr id="4" name="Text Placeholder 3">
            <a:extLst>
              <a:ext uri="{FF2B5EF4-FFF2-40B4-BE49-F238E27FC236}">
                <a16:creationId xmlns:a16="http://schemas.microsoft.com/office/drawing/2014/main" id="{DC74CB03-B27F-9FF1-7917-92BF72AB320F}"/>
              </a:ext>
            </a:extLst>
          </p:cNvPr>
          <p:cNvSpPr>
            <a:spLocks noGrp="1"/>
          </p:cNvSpPr>
          <p:nvPr>
            <p:ph type="body" sz="half" idx="12"/>
          </p:nvPr>
        </p:nvSpPr>
        <p:spPr/>
        <p:txBody>
          <a:bodyPr/>
          <a:lstStyle/>
          <a:p>
            <a:r>
              <a:rPr lang="en-US" dirty="0"/>
              <a:t>All learners experience engaging, high quality learning delivered through a meaningful and relevant context.</a:t>
            </a:r>
          </a:p>
        </p:txBody>
      </p:sp>
      <p:sp>
        <p:nvSpPr>
          <p:cNvPr id="5" name="Text Placeholder 4">
            <a:extLst>
              <a:ext uri="{FF2B5EF4-FFF2-40B4-BE49-F238E27FC236}">
                <a16:creationId xmlns:a16="http://schemas.microsoft.com/office/drawing/2014/main" id="{8E3FE855-17BD-BAF3-DA24-0F56A9EEB17C}"/>
              </a:ext>
            </a:extLst>
          </p:cNvPr>
          <p:cNvSpPr>
            <a:spLocks noGrp="1"/>
          </p:cNvSpPr>
          <p:nvPr>
            <p:ph type="body" sz="half" idx="14"/>
          </p:nvPr>
        </p:nvSpPr>
        <p:spPr/>
        <p:txBody>
          <a:bodyPr/>
          <a:lstStyle/>
          <a:p>
            <a:r>
              <a:rPr lang="en-US" dirty="0"/>
              <a:t>2023-24</a:t>
            </a:r>
          </a:p>
          <a:p>
            <a:endParaRPr lang="en-US" dirty="0"/>
          </a:p>
        </p:txBody>
      </p:sp>
      <p:sp>
        <p:nvSpPr>
          <p:cNvPr id="6" name="Text Placeholder 5">
            <a:extLst>
              <a:ext uri="{FF2B5EF4-FFF2-40B4-BE49-F238E27FC236}">
                <a16:creationId xmlns:a16="http://schemas.microsoft.com/office/drawing/2014/main" id="{4622784A-04D2-0060-4B77-3B18FDCA6852}"/>
              </a:ext>
            </a:extLst>
          </p:cNvPr>
          <p:cNvSpPr>
            <a:spLocks noGrp="1"/>
          </p:cNvSpPr>
          <p:nvPr>
            <p:ph type="body" sz="half" idx="15"/>
          </p:nvPr>
        </p:nvSpPr>
        <p:spPr/>
        <p:txBody>
          <a:bodyPr/>
          <a:lstStyle/>
          <a:p>
            <a:r>
              <a:rPr lang="en-US" dirty="0"/>
              <a:t> </a:t>
            </a:r>
          </a:p>
        </p:txBody>
      </p:sp>
      <p:sp>
        <p:nvSpPr>
          <p:cNvPr id="7" name="Text Placeholder 6">
            <a:extLst>
              <a:ext uri="{FF2B5EF4-FFF2-40B4-BE49-F238E27FC236}">
                <a16:creationId xmlns:a16="http://schemas.microsoft.com/office/drawing/2014/main" id="{ABB4FD47-F2B8-E6DB-9CFF-00E92FA91752}"/>
              </a:ext>
            </a:extLst>
          </p:cNvPr>
          <p:cNvSpPr>
            <a:spLocks noGrp="1"/>
          </p:cNvSpPr>
          <p:nvPr>
            <p:ph type="body" sz="half" idx="16"/>
          </p:nvPr>
        </p:nvSpPr>
        <p:spPr/>
        <p:txBody>
          <a:bodyPr/>
          <a:lstStyle/>
          <a:p>
            <a:r>
              <a:rPr lang="en-US" dirty="0"/>
              <a:t> </a:t>
            </a:r>
          </a:p>
        </p:txBody>
      </p:sp>
      <p:sp>
        <p:nvSpPr>
          <p:cNvPr id="8" name="Text Placeholder 7">
            <a:extLst>
              <a:ext uri="{FF2B5EF4-FFF2-40B4-BE49-F238E27FC236}">
                <a16:creationId xmlns:a16="http://schemas.microsoft.com/office/drawing/2014/main" id="{02380D9D-662E-7367-DB1E-50CDCCBD16FC}"/>
              </a:ext>
            </a:extLst>
          </p:cNvPr>
          <p:cNvSpPr>
            <a:spLocks noGrp="1"/>
          </p:cNvSpPr>
          <p:nvPr>
            <p:ph type="body" sz="half" idx="17"/>
          </p:nvPr>
        </p:nvSpPr>
        <p:spPr/>
        <p:txBody>
          <a:bodyPr/>
          <a:lstStyle/>
          <a:p>
            <a:r>
              <a:rPr lang="en-US" dirty="0"/>
              <a:t>  </a:t>
            </a:r>
          </a:p>
        </p:txBody>
      </p:sp>
      <p:sp>
        <p:nvSpPr>
          <p:cNvPr id="9" name="Text Placeholder 8">
            <a:extLst>
              <a:ext uri="{FF2B5EF4-FFF2-40B4-BE49-F238E27FC236}">
                <a16:creationId xmlns:a16="http://schemas.microsoft.com/office/drawing/2014/main" id="{10438F8B-0E7E-4AAD-9EF7-EECD8323354A}"/>
              </a:ext>
            </a:extLst>
          </p:cNvPr>
          <p:cNvSpPr>
            <a:spLocks noGrp="1"/>
          </p:cNvSpPr>
          <p:nvPr>
            <p:ph type="body" sz="half" idx="18"/>
          </p:nvPr>
        </p:nvSpPr>
        <p:spPr/>
        <p:txBody>
          <a:bodyPr/>
          <a:lstStyle/>
          <a:p>
            <a:r>
              <a:rPr lang="en-US" dirty="0"/>
              <a:t> </a:t>
            </a:r>
          </a:p>
        </p:txBody>
      </p:sp>
      <p:sp>
        <p:nvSpPr>
          <p:cNvPr id="10" name="Text Placeholder 9">
            <a:extLst>
              <a:ext uri="{FF2B5EF4-FFF2-40B4-BE49-F238E27FC236}">
                <a16:creationId xmlns:a16="http://schemas.microsoft.com/office/drawing/2014/main" id="{D02E37AA-FF7B-0921-2324-0D73D9146F3F}"/>
              </a:ext>
            </a:extLst>
          </p:cNvPr>
          <p:cNvSpPr>
            <a:spLocks noGrp="1"/>
          </p:cNvSpPr>
          <p:nvPr>
            <p:ph type="body" sz="half" idx="19"/>
          </p:nvPr>
        </p:nvSpPr>
        <p:spPr/>
        <p:txBody>
          <a:bodyPr/>
          <a:lstStyle/>
          <a:p>
            <a:r>
              <a:rPr lang="en-US" dirty="0"/>
              <a:t> </a:t>
            </a:r>
          </a:p>
        </p:txBody>
      </p:sp>
      <p:sp>
        <p:nvSpPr>
          <p:cNvPr id="11" name="Text Placeholder 10">
            <a:extLst>
              <a:ext uri="{FF2B5EF4-FFF2-40B4-BE49-F238E27FC236}">
                <a16:creationId xmlns:a16="http://schemas.microsoft.com/office/drawing/2014/main" id="{AE4D3EC0-5FE1-DE83-A7E2-989CE9681FDC}"/>
              </a:ext>
            </a:extLst>
          </p:cNvPr>
          <p:cNvSpPr>
            <a:spLocks noGrp="1"/>
          </p:cNvSpPr>
          <p:nvPr>
            <p:ph type="body" sz="half" idx="20"/>
          </p:nvPr>
        </p:nvSpPr>
        <p:spPr/>
        <p:txBody>
          <a:bodyPr/>
          <a:lstStyle/>
          <a:p>
            <a:r>
              <a:rPr lang="en-US" dirty="0"/>
              <a:t> </a:t>
            </a:r>
          </a:p>
        </p:txBody>
      </p:sp>
      <p:sp>
        <p:nvSpPr>
          <p:cNvPr id="12" name="Text Placeholder 11">
            <a:extLst>
              <a:ext uri="{FF2B5EF4-FFF2-40B4-BE49-F238E27FC236}">
                <a16:creationId xmlns:a16="http://schemas.microsoft.com/office/drawing/2014/main" id="{D9B59B79-771B-9DE0-9821-8FB5D75F0CCA}"/>
              </a:ext>
            </a:extLst>
          </p:cNvPr>
          <p:cNvSpPr>
            <a:spLocks noGrp="1"/>
          </p:cNvSpPr>
          <p:nvPr>
            <p:ph type="body" sz="half" idx="21"/>
          </p:nvPr>
        </p:nvSpPr>
        <p:spPr/>
        <p:txBody>
          <a:bodyPr/>
          <a:lstStyle/>
          <a:p>
            <a:r>
              <a:rPr lang="en-US" dirty="0"/>
              <a:t>x</a:t>
            </a:r>
          </a:p>
        </p:txBody>
      </p:sp>
      <p:sp>
        <p:nvSpPr>
          <p:cNvPr id="13" name="Text Placeholder 12">
            <a:extLst>
              <a:ext uri="{FF2B5EF4-FFF2-40B4-BE49-F238E27FC236}">
                <a16:creationId xmlns:a16="http://schemas.microsoft.com/office/drawing/2014/main" id="{9D90F7A8-B6B7-0F65-1978-E563C6429614}"/>
              </a:ext>
            </a:extLst>
          </p:cNvPr>
          <p:cNvSpPr>
            <a:spLocks noGrp="1"/>
          </p:cNvSpPr>
          <p:nvPr>
            <p:ph type="body" sz="half" idx="22"/>
          </p:nvPr>
        </p:nvSpPr>
        <p:spPr/>
        <p:txBody>
          <a:bodyPr/>
          <a:lstStyle/>
          <a:p>
            <a:r>
              <a:rPr lang="en-US" dirty="0"/>
              <a:t> </a:t>
            </a:r>
          </a:p>
        </p:txBody>
      </p:sp>
      <p:sp>
        <p:nvSpPr>
          <p:cNvPr id="14" name="Text Placeholder 13">
            <a:extLst>
              <a:ext uri="{FF2B5EF4-FFF2-40B4-BE49-F238E27FC236}">
                <a16:creationId xmlns:a16="http://schemas.microsoft.com/office/drawing/2014/main" id="{734485E4-1F6E-26F4-A8B2-B57099ADAEF9}"/>
              </a:ext>
            </a:extLst>
          </p:cNvPr>
          <p:cNvSpPr>
            <a:spLocks noGrp="1"/>
          </p:cNvSpPr>
          <p:nvPr>
            <p:ph type="body" sz="half" idx="23"/>
          </p:nvPr>
        </p:nvSpPr>
        <p:spPr/>
        <p:txBody>
          <a:bodyPr/>
          <a:lstStyle/>
          <a:p>
            <a:r>
              <a:rPr lang="en-US" dirty="0"/>
              <a:t> </a:t>
            </a:r>
          </a:p>
        </p:txBody>
      </p:sp>
      <p:sp>
        <p:nvSpPr>
          <p:cNvPr id="15" name="Text Placeholder 14">
            <a:extLst>
              <a:ext uri="{FF2B5EF4-FFF2-40B4-BE49-F238E27FC236}">
                <a16:creationId xmlns:a16="http://schemas.microsoft.com/office/drawing/2014/main" id="{64B9846B-F545-0709-5822-0081190BB3FB}"/>
              </a:ext>
            </a:extLst>
          </p:cNvPr>
          <p:cNvSpPr>
            <a:spLocks noGrp="1"/>
          </p:cNvSpPr>
          <p:nvPr>
            <p:ph type="body" sz="half" idx="24"/>
          </p:nvPr>
        </p:nvSpPr>
        <p:spPr/>
        <p:txBody>
          <a:bodyPr/>
          <a:lstStyle/>
          <a:p>
            <a:r>
              <a:rPr lang="en-US" dirty="0"/>
              <a:t> </a:t>
            </a:r>
          </a:p>
        </p:txBody>
      </p:sp>
      <p:sp>
        <p:nvSpPr>
          <p:cNvPr id="16" name="Text Placeholder 15">
            <a:extLst>
              <a:ext uri="{FF2B5EF4-FFF2-40B4-BE49-F238E27FC236}">
                <a16:creationId xmlns:a16="http://schemas.microsoft.com/office/drawing/2014/main" id="{2B6FD810-051F-5576-B3BC-721E90F79430}"/>
              </a:ext>
            </a:extLst>
          </p:cNvPr>
          <p:cNvSpPr>
            <a:spLocks noGrp="1"/>
          </p:cNvSpPr>
          <p:nvPr>
            <p:ph type="body" sz="half" idx="25"/>
          </p:nvPr>
        </p:nvSpPr>
        <p:spPr/>
        <p:txBody>
          <a:bodyPr/>
          <a:lstStyle/>
          <a:p>
            <a:r>
              <a:rPr lang="en-US" dirty="0"/>
              <a:t> </a:t>
            </a:r>
          </a:p>
        </p:txBody>
      </p:sp>
      <p:sp>
        <p:nvSpPr>
          <p:cNvPr id="17" name="Text Placeholder 16">
            <a:extLst>
              <a:ext uri="{FF2B5EF4-FFF2-40B4-BE49-F238E27FC236}">
                <a16:creationId xmlns:a16="http://schemas.microsoft.com/office/drawing/2014/main" id="{CAD19671-CBDB-4545-4D69-7A7837DB49DA}"/>
              </a:ext>
            </a:extLst>
          </p:cNvPr>
          <p:cNvSpPr>
            <a:spLocks noGrp="1"/>
          </p:cNvSpPr>
          <p:nvPr>
            <p:ph type="body" sz="half" idx="26"/>
          </p:nvPr>
        </p:nvSpPr>
        <p:spPr/>
        <p:txBody>
          <a:bodyPr/>
          <a:lstStyle/>
          <a:p>
            <a:r>
              <a:rPr lang="en-US" dirty="0"/>
              <a:t> </a:t>
            </a:r>
          </a:p>
        </p:txBody>
      </p:sp>
      <p:sp>
        <p:nvSpPr>
          <p:cNvPr id="18" name="Text Placeholder 17">
            <a:extLst>
              <a:ext uri="{FF2B5EF4-FFF2-40B4-BE49-F238E27FC236}">
                <a16:creationId xmlns:a16="http://schemas.microsoft.com/office/drawing/2014/main" id="{FB71CC04-EED7-F0F4-17CC-2CA878F1BD9E}"/>
              </a:ext>
            </a:extLst>
          </p:cNvPr>
          <p:cNvSpPr>
            <a:spLocks noGrp="1"/>
          </p:cNvSpPr>
          <p:nvPr>
            <p:ph type="body" sz="half" idx="27"/>
          </p:nvPr>
        </p:nvSpPr>
        <p:spPr/>
        <p:txBody>
          <a:bodyPr/>
          <a:lstStyle/>
          <a:p>
            <a:r>
              <a:rPr lang="en-US" dirty="0"/>
              <a:t> </a:t>
            </a:r>
          </a:p>
        </p:txBody>
      </p:sp>
      <p:sp>
        <p:nvSpPr>
          <p:cNvPr id="19" name="Text Placeholder 18">
            <a:extLst>
              <a:ext uri="{FF2B5EF4-FFF2-40B4-BE49-F238E27FC236}">
                <a16:creationId xmlns:a16="http://schemas.microsoft.com/office/drawing/2014/main" id="{5C4EC096-2ACF-E247-AA71-0F726F6777E4}"/>
              </a:ext>
            </a:extLst>
          </p:cNvPr>
          <p:cNvSpPr>
            <a:spLocks noGrp="1"/>
          </p:cNvSpPr>
          <p:nvPr>
            <p:ph type="body" sz="half" idx="28"/>
          </p:nvPr>
        </p:nvSpPr>
        <p:spPr/>
        <p:txBody>
          <a:bodyPr/>
          <a:lstStyle/>
          <a:p>
            <a:r>
              <a:rPr lang="en-US" dirty="0"/>
              <a:t> </a:t>
            </a:r>
          </a:p>
        </p:txBody>
      </p:sp>
      <p:sp>
        <p:nvSpPr>
          <p:cNvPr id="20" name="Text Placeholder 19">
            <a:extLst>
              <a:ext uri="{FF2B5EF4-FFF2-40B4-BE49-F238E27FC236}">
                <a16:creationId xmlns:a16="http://schemas.microsoft.com/office/drawing/2014/main" id="{45FC3AA6-F072-24BC-AD99-80FC750C9BED}"/>
              </a:ext>
            </a:extLst>
          </p:cNvPr>
          <p:cNvSpPr>
            <a:spLocks noGrp="1"/>
          </p:cNvSpPr>
          <p:nvPr>
            <p:ph type="body" sz="half" idx="29"/>
          </p:nvPr>
        </p:nvSpPr>
        <p:spPr/>
        <p:txBody>
          <a:bodyPr/>
          <a:lstStyle/>
          <a:p>
            <a:r>
              <a:rPr lang="en-US" dirty="0"/>
              <a:t> </a:t>
            </a:r>
          </a:p>
        </p:txBody>
      </p:sp>
      <p:sp>
        <p:nvSpPr>
          <p:cNvPr id="21" name="Text Placeholder 20">
            <a:extLst>
              <a:ext uri="{FF2B5EF4-FFF2-40B4-BE49-F238E27FC236}">
                <a16:creationId xmlns:a16="http://schemas.microsoft.com/office/drawing/2014/main" id="{0798898C-9D47-4235-A22B-E5F927F202D4}"/>
              </a:ext>
            </a:extLst>
          </p:cNvPr>
          <p:cNvSpPr>
            <a:spLocks noGrp="1"/>
          </p:cNvSpPr>
          <p:nvPr>
            <p:ph type="body" sz="half" idx="30"/>
          </p:nvPr>
        </p:nvSpPr>
        <p:spPr/>
        <p:txBody>
          <a:bodyPr/>
          <a:lstStyle/>
          <a:p>
            <a:r>
              <a:rPr lang="en-US" dirty="0"/>
              <a:t> </a:t>
            </a:r>
          </a:p>
        </p:txBody>
      </p:sp>
      <p:sp>
        <p:nvSpPr>
          <p:cNvPr id="22" name="Text Placeholder 21">
            <a:extLst>
              <a:ext uri="{FF2B5EF4-FFF2-40B4-BE49-F238E27FC236}">
                <a16:creationId xmlns:a16="http://schemas.microsoft.com/office/drawing/2014/main" id="{7E321C29-7C2C-A1C5-C098-DD36F05981EF}"/>
              </a:ext>
            </a:extLst>
          </p:cNvPr>
          <p:cNvSpPr>
            <a:spLocks noGrp="1"/>
          </p:cNvSpPr>
          <p:nvPr>
            <p:ph type="body" sz="half" idx="31"/>
          </p:nvPr>
        </p:nvSpPr>
        <p:spPr/>
        <p:txBody>
          <a:bodyPr/>
          <a:lstStyle/>
          <a:p>
            <a:r>
              <a:rPr lang="en-US" dirty="0"/>
              <a:t> </a:t>
            </a:r>
          </a:p>
        </p:txBody>
      </p:sp>
      <p:sp>
        <p:nvSpPr>
          <p:cNvPr id="23" name="Text Placeholder 22">
            <a:extLst>
              <a:ext uri="{FF2B5EF4-FFF2-40B4-BE49-F238E27FC236}">
                <a16:creationId xmlns:a16="http://schemas.microsoft.com/office/drawing/2014/main" id="{8EBA3A1E-DCC9-EFDA-6B41-0816805616DA}"/>
              </a:ext>
            </a:extLst>
          </p:cNvPr>
          <p:cNvSpPr>
            <a:spLocks noGrp="1"/>
          </p:cNvSpPr>
          <p:nvPr>
            <p:ph type="body" sz="half" idx="32"/>
          </p:nvPr>
        </p:nvSpPr>
        <p:spPr/>
        <p:txBody>
          <a:bodyPr/>
          <a:lstStyle/>
          <a:p>
            <a:r>
              <a:rPr lang="en-US" dirty="0"/>
              <a:t> </a:t>
            </a:r>
          </a:p>
        </p:txBody>
      </p:sp>
      <p:sp>
        <p:nvSpPr>
          <p:cNvPr id="24" name="Text Placeholder 23">
            <a:extLst>
              <a:ext uri="{FF2B5EF4-FFF2-40B4-BE49-F238E27FC236}">
                <a16:creationId xmlns:a16="http://schemas.microsoft.com/office/drawing/2014/main" id="{A84B57B2-7DA9-3071-D42D-EF53FDB52449}"/>
              </a:ext>
            </a:extLst>
          </p:cNvPr>
          <p:cNvSpPr>
            <a:spLocks noGrp="1"/>
          </p:cNvSpPr>
          <p:nvPr>
            <p:ph type="body" sz="half" idx="33"/>
          </p:nvPr>
        </p:nvSpPr>
        <p:spPr/>
        <p:txBody>
          <a:bodyPr/>
          <a:lstStyle/>
          <a:p>
            <a:r>
              <a:rPr lang="en-US" dirty="0"/>
              <a:t>x</a:t>
            </a:r>
          </a:p>
        </p:txBody>
      </p:sp>
      <p:sp>
        <p:nvSpPr>
          <p:cNvPr id="25" name="Text Placeholder 24">
            <a:extLst>
              <a:ext uri="{FF2B5EF4-FFF2-40B4-BE49-F238E27FC236}">
                <a16:creationId xmlns:a16="http://schemas.microsoft.com/office/drawing/2014/main" id="{43798DF3-C839-83E6-23C9-57926DE163B8}"/>
              </a:ext>
            </a:extLst>
          </p:cNvPr>
          <p:cNvSpPr>
            <a:spLocks noGrp="1"/>
          </p:cNvSpPr>
          <p:nvPr>
            <p:ph type="body" sz="half" idx="34"/>
          </p:nvPr>
        </p:nvSpPr>
        <p:spPr/>
        <p:txBody>
          <a:bodyPr/>
          <a:lstStyle/>
          <a:p>
            <a:r>
              <a:rPr lang="en-US" dirty="0"/>
              <a:t>x</a:t>
            </a:r>
          </a:p>
        </p:txBody>
      </p:sp>
      <p:sp>
        <p:nvSpPr>
          <p:cNvPr id="26" name="Text Placeholder 25">
            <a:extLst>
              <a:ext uri="{FF2B5EF4-FFF2-40B4-BE49-F238E27FC236}">
                <a16:creationId xmlns:a16="http://schemas.microsoft.com/office/drawing/2014/main" id="{41878002-79F9-489F-9A1E-5A95A9D8D9F3}"/>
              </a:ext>
            </a:extLst>
          </p:cNvPr>
          <p:cNvSpPr>
            <a:spLocks noGrp="1"/>
          </p:cNvSpPr>
          <p:nvPr>
            <p:ph type="body" sz="half" idx="35"/>
          </p:nvPr>
        </p:nvSpPr>
        <p:spPr/>
        <p:txBody>
          <a:bodyPr/>
          <a:lstStyle/>
          <a:p>
            <a:r>
              <a:rPr lang="en-US" dirty="0"/>
              <a:t>x</a:t>
            </a:r>
          </a:p>
        </p:txBody>
      </p:sp>
      <p:sp>
        <p:nvSpPr>
          <p:cNvPr id="27" name="Text Placeholder 26">
            <a:extLst>
              <a:ext uri="{FF2B5EF4-FFF2-40B4-BE49-F238E27FC236}">
                <a16:creationId xmlns:a16="http://schemas.microsoft.com/office/drawing/2014/main" id="{DB797D4B-BEAE-0006-A3A0-F234C66EA9EA}"/>
              </a:ext>
            </a:extLst>
          </p:cNvPr>
          <p:cNvSpPr>
            <a:spLocks noGrp="1"/>
          </p:cNvSpPr>
          <p:nvPr>
            <p:ph type="body" sz="half" idx="36"/>
          </p:nvPr>
        </p:nvSpPr>
        <p:spPr/>
        <p:txBody>
          <a:bodyPr/>
          <a:lstStyle/>
          <a:p>
            <a:r>
              <a:rPr lang="en-US" dirty="0"/>
              <a:t>x</a:t>
            </a:r>
          </a:p>
        </p:txBody>
      </p:sp>
      <p:sp>
        <p:nvSpPr>
          <p:cNvPr id="28" name="Text Placeholder 27">
            <a:extLst>
              <a:ext uri="{FF2B5EF4-FFF2-40B4-BE49-F238E27FC236}">
                <a16:creationId xmlns:a16="http://schemas.microsoft.com/office/drawing/2014/main" id="{4D6EAF44-3B9C-67E6-E344-D05D092722F5}"/>
              </a:ext>
            </a:extLst>
          </p:cNvPr>
          <p:cNvSpPr>
            <a:spLocks noGrp="1"/>
          </p:cNvSpPr>
          <p:nvPr>
            <p:ph type="body" sz="half" idx="37"/>
          </p:nvPr>
        </p:nvSpPr>
        <p:spPr/>
        <p:txBody>
          <a:bodyPr/>
          <a:lstStyle/>
          <a:p>
            <a:r>
              <a:rPr lang="en-US" dirty="0"/>
              <a:t>x</a:t>
            </a:r>
          </a:p>
        </p:txBody>
      </p:sp>
      <p:sp>
        <p:nvSpPr>
          <p:cNvPr id="29" name="Text Placeholder 28">
            <a:extLst>
              <a:ext uri="{FF2B5EF4-FFF2-40B4-BE49-F238E27FC236}">
                <a16:creationId xmlns:a16="http://schemas.microsoft.com/office/drawing/2014/main" id="{AAF6E635-593C-7AEA-BDC4-80FF6B59DA18}"/>
              </a:ext>
            </a:extLst>
          </p:cNvPr>
          <p:cNvSpPr>
            <a:spLocks noGrp="1"/>
          </p:cNvSpPr>
          <p:nvPr>
            <p:ph type="body" sz="half" idx="38"/>
          </p:nvPr>
        </p:nvSpPr>
        <p:spPr/>
        <p:txBody>
          <a:bodyPr/>
          <a:lstStyle/>
          <a:p>
            <a:r>
              <a:rPr lang="en-US" dirty="0"/>
              <a:t>x</a:t>
            </a:r>
          </a:p>
        </p:txBody>
      </p:sp>
      <p:sp>
        <p:nvSpPr>
          <p:cNvPr id="30" name="Text Placeholder 29">
            <a:extLst>
              <a:ext uri="{FF2B5EF4-FFF2-40B4-BE49-F238E27FC236}">
                <a16:creationId xmlns:a16="http://schemas.microsoft.com/office/drawing/2014/main" id="{1C66F229-496D-0261-8714-F8F8A4561447}"/>
              </a:ext>
            </a:extLst>
          </p:cNvPr>
          <p:cNvSpPr>
            <a:spLocks noGrp="1"/>
          </p:cNvSpPr>
          <p:nvPr>
            <p:ph type="body" sz="half" idx="39"/>
          </p:nvPr>
        </p:nvSpPr>
        <p:spPr/>
        <p:txBody>
          <a:bodyPr/>
          <a:lstStyle/>
          <a:p>
            <a:r>
              <a:rPr lang="en-US" dirty="0"/>
              <a:t>x</a:t>
            </a:r>
          </a:p>
        </p:txBody>
      </p:sp>
      <p:sp>
        <p:nvSpPr>
          <p:cNvPr id="31" name="Text Placeholder 30">
            <a:extLst>
              <a:ext uri="{FF2B5EF4-FFF2-40B4-BE49-F238E27FC236}">
                <a16:creationId xmlns:a16="http://schemas.microsoft.com/office/drawing/2014/main" id="{04164F90-47C7-C6CC-F4F2-99EDA4B7D526}"/>
              </a:ext>
            </a:extLst>
          </p:cNvPr>
          <p:cNvSpPr>
            <a:spLocks noGrp="1"/>
          </p:cNvSpPr>
          <p:nvPr>
            <p:ph type="body" sz="half" idx="40"/>
          </p:nvPr>
        </p:nvSpPr>
        <p:spPr/>
        <p:txBody>
          <a:bodyPr/>
          <a:lstStyle/>
          <a:p>
            <a:r>
              <a:rPr lang="en-US" dirty="0"/>
              <a:t>x</a:t>
            </a:r>
          </a:p>
        </p:txBody>
      </p:sp>
      <p:sp>
        <p:nvSpPr>
          <p:cNvPr id="32" name="Text Placeholder 31">
            <a:extLst>
              <a:ext uri="{FF2B5EF4-FFF2-40B4-BE49-F238E27FC236}">
                <a16:creationId xmlns:a16="http://schemas.microsoft.com/office/drawing/2014/main" id="{357F3758-0612-6EC2-5D8E-F40197D5697E}"/>
              </a:ext>
            </a:extLst>
          </p:cNvPr>
          <p:cNvSpPr>
            <a:spLocks noGrp="1"/>
          </p:cNvSpPr>
          <p:nvPr>
            <p:ph type="body" sz="half" idx="41"/>
          </p:nvPr>
        </p:nvSpPr>
        <p:spPr/>
        <p:txBody>
          <a:bodyPr/>
          <a:lstStyle/>
          <a:p>
            <a:r>
              <a:rPr lang="en-US" dirty="0"/>
              <a:t>x</a:t>
            </a:r>
          </a:p>
        </p:txBody>
      </p:sp>
      <p:sp>
        <p:nvSpPr>
          <p:cNvPr id="33" name="Text Placeholder 32">
            <a:extLst>
              <a:ext uri="{FF2B5EF4-FFF2-40B4-BE49-F238E27FC236}">
                <a16:creationId xmlns:a16="http://schemas.microsoft.com/office/drawing/2014/main" id="{387F983E-6B50-09FF-6E88-7207164A3254}"/>
              </a:ext>
            </a:extLst>
          </p:cNvPr>
          <p:cNvSpPr>
            <a:spLocks noGrp="1"/>
          </p:cNvSpPr>
          <p:nvPr>
            <p:ph type="body" sz="half" idx="42"/>
          </p:nvPr>
        </p:nvSpPr>
        <p:spPr/>
        <p:txBody>
          <a:bodyPr/>
          <a:lstStyle/>
          <a:p>
            <a:r>
              <a:rPr lang="en-US" dirty="0"/>
              <a:t>x</a:t>
            </a:r>
          </a:p>
        </p:txBody>
      </p:sp>
      <p:sp>
        <p:nvSpPr>
          <p:cNvPr id="34" name="Text Placeholder 33">
            <a:extLst>
              <a:ext uri="{FF2B5EF4-FFF2-40B4-BE49-F238E27FC236}">
                <a16:creationId xmlns:a16="http://schemas.microsoft.com/office/drawing/2014/main" id="{7B5BA1A8-B77B-C478-2738-32E417CF6080}"/>
              </a:ext>
            </a:extLst>
          </p:cNvPr>
          <p:cNvSpPr>
            <a:spLocks noGrp="1"/>
          </p:cNvSpPr>
          <p:nvPr>
            <p:ph type="body" sz="half" idx="43"/>
          </p:nvPr>
        </p:nvSpPr>
        <p:spPr/>
        <p:txBody>
          <a:bodyPr/>
          <a:lstStyle/>
          <a:p>
            <a:r>
              <a:rPr lang="en-US" dirty="0"/>
              <a:t>x</a:t>
            </a:r>
          </a:p>
        </p:txBody>
      </p:sp>
      <p:sp>
        <p:nvSpPr>
          <p:cNvPr id="35" name="Text Placeholder 34">
            <a:extLst>
              <a:ext uri="{FF2B5EF4-FFF2-40B4-BE49-F238E27FC236}">
                <a16:creationId xmlns:a16="http://schemas.microsoft.com/office/drawing/2014/main" id="{07B0D2E0-A348-A25C-3988-AFFED4857B93}"/>
              </a:ext>
            </a:extLst>
          </p:cNvPr>
          <p:cNvSpPr>
            <a:spLocks noGrp="1"/>
          </p:cNvSpPr>
          <p:nvPr>
            <p:ph type="body" sz="half" idx="44"/>
          </p:nvPr>
        </p:nvSpPr>
        <p:spPr/>
        <p:txBody>
          <a:bodyPr/>
          <a:lstStyle/>
          <a:p>
            <a:r>
              <a:rPr lang="en-US" dirty="0"/>
              <a:t>x</a:t>
            </a:r>
          </a:p>
        </p:txBody>
      </p:sp>
    </p:spTree>
    <p:extLst>
      <p:ext uri="{BB962C8B-B14F-4D97-AF65-F5344CB8AC3E}">
        <p14:creationId xmlns:p14="http://schemas.microsoft.com/office/powerpoint/2010/main" val="999876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414" b="7414"/>
          <a:stretch>
            <a:fillRect/>
          </a:stretch>
        </p:blipFill>
        <p:spPr/>
      </p:pic>
      <p:sp>
        <p:nvSpPr>
          <p:cNvPr id="3" name="Title 2">
            <a:extLst>
              <a:ext uri="{FF2B5EF4-FFF2-40B4-BE49-F238E27FC236}">
                <a16:creationId xmlns:a16="http://schemas.microsoft.com/office/drawing/2014/main" id="{816789A4-6BC3-FAF6-E75A-32390C25447D}"/>
              </a:ext>
            </a:extLst>
          </p:cNvPr>
          <p:cNvSpPr>
            <a:spLocks noGrp="1"/>
          </p:cNvSpPr>
          <p:nvPr>
            <p:ph type="ctrTitle"/>
          </p:nvPr>
        </p:nvSpPr>
        <p:spPr/>
        <p:txBody>
          <a:bodyPr/>
          <a:lstStyle/>
          <a:p>
            <a:r>
              <a:rPr lang="en-US" dirty="0" err="1"/>
              <a:t>Harrysmuir</a:t>
            </a:r>
            <a:r>
              <a:rPr lang="en-US" dirty="0"/>
              <a:t> Primary School</a:t>
            </a:r>
          </a:p>
        </p:txBody>
      </p:sp>
      <p:sp>
        <p:nvSpPr>
          <p:cNvPr id="4" name="Text Placeholder 3">
            <a:extLst>
              <a:ext uri="{FF2B5EF4-FFF2-40B4-BE49-F238E27FC236}">
                <a16:creationId xmlns:a16="http://schemas.microsoft.com/office/drawing/2014/main" id="{D1127CB9-AC84-96DB-B808-55C88633C434}"/>
              </a:ext>
            </a:extLst>
          </p:cNvPr>
          <p:cNvSpPr>
            <a:spLocks noGrp="1"/>
          </p:cNvSpPr>
          <p:nvPr>
            <p:ph type="body" sz="half" idx="12"/>
          </p:nvPr>
        </p:nvSpPr>
        <p:spPr/>
        <p:txBody>
          <a:bodyPr/>
          <a:lstStyle/>
          <a:p>
            <a:pPr marL="171450" indent="-171450">
              <a:buFont typeface="Arial" panose="020B0604020202020204" pitchFamily="34" charset="0"/>
              <a:buChar char="•"/>
            </a:pPr>
            <a:r>
              <a:rPr lang="en-US" dirty="0"/>
              <a:t>Planning is proportionate and manageable and identifies what is to be learned and assessed</a:t>
            </a:r>
          </a:p>
          <a:p>
            <a:pPr marL="171450" indent="-171450">
              <a:buFont typeface="Arial" panose="020B0604020202020204" pitchFamily="34" charset="0"/>
              <a:buChar char="•"/>
            </a:pPr>
            <a:r>
              <a:rPr lang="en-US" i="0" dirty="0"/>
              <a:t>The learning environment is built on positive, nurturing and appropriately challenging relationships which lead to high-quality learning outcomes.</a:t>
            </a:r>
          </a:p>
          <a:p>
            <a:endParaRPr lang="en-US" dirty="0"/>
          </a:p>
        </p:txBody>
      </p:sp>
      <p:sp>
        <p:nvSpPr>
          <p:cNvPr id="5" name="Text Placeholder 4">
            <a:extLst>
              <a:ext uri="{FF2B5EF4-FFF2-40B4-BE49-F238E27FC236}">
                <a16:creationId xmlns:a16="http://schemas.microsoft.com/office/drawing/2014/main" id="{711E8C16-02C7-8E2B-6E49-F7A9D0083E89}"/>
              </a:ext>
            </a:extLst>
          </p:cNvPr>
          <p:cNvSpPr>
            <a:spLocks noGrp="1"/>
          </p:cNvSpPr>
          <p:nvPr>
            <p:ph type="body" sz="half" idx="14"/>
          </p:nvPr>
        </p:nvSpPr>
        <p:spPr/>
        <p:txBody>
          <a:bodyPr/>
          <a:lstStyle/>
          <a:p>
            <a:r>
              <a:rPr lang="en-US" dirty="0"/>
              <a:t>2023-24</a:t>
            </a:r>
          </a:p>
          <a:p>
            <a:endParaRPr lang="en-US" dirty="0"/>
          </a:p>
        </p:txBody>
      </p:sp>
      <p:sp>
        <p:nvSpPr>
          <p:cNvPr id="6" name="Text Placeholder 5">
            <a:extLst>
              <a:ext uri="{FF2B5EF4-FFF2-40B4-BE49-F238E27FC236}">
                <a16:creationId xmlns:a16="http://schemas.microsoft.com/office/drawing/2014/main" id="{F5B92B62-34BA-198B-283B-4C3C8767E1D1}"/>
              </a:ext>
            </a:extLst>
          </p:cNvPr>
          <p:cNvSpPr>
            <a:spLocks noGrp="1"/>
          </p:cNvSpPr>
          <p:nvPr>
            <p:ph type="body" sz="half" idx="15"/>
          </p:nvPr>
        </p:nvSpPr>
        <p:spPr/>
        <p:txBody>
          <a:bodyPr/>
          <a:lstStyle/>
          <a:p>
            <a:pPr marL="171450" indent="-171450">
              <a:buFont typeface="Arial" panose="020B0604020202020204" pitchFamily="34" charset="0"/>
              <a:buChar char="•"/>
            </a:pPr>
            <a:r>
              <a:rPr lang="en-US" i="0" dirty="0"/>
              <a:t>Learners’ achievements in and out of school are recorded and recognised. They understand how these achievements help them develop knowledge and skills for life, learning and work.</a:t>
            </a:r>
          </a:p>
          <a:p>
            <a:pPr marL="171450" indent="-171450">
              <a:buFont typeface="Arial" panose="020B0604020202020204" pitchFamily="34" charset="0"/>
              <a:buChar char="•"/>
            </a:pPr>
            <a:r>
              <a:rPr lang="en-US" i="0" dirty="0"/>
              <a:t> A quality body of evidence is used to support assessment judgements and decisions about next </a:t>
            </a:r>
            <a:r>
              <a:rPr lang="en-GB" i="0" dirty="0"/>
              <a:t>steps.</a:t>
            </a:r>
            <a:endParaRPr lang="en-US" dirty="0"/>
          </a:p>
        </p:txBody>
      </p:sp>
      <p:sp>
        <p:nvSpPr>
          <p:cNvPr id="7" name="Text Placeholder 6">
            <a:extLst>
              <a:ext uri="{FF2B5EF4-FFF2-40B4-BE49-F238E27FC236}">
                <a16:creationId xmlns:a16="http://schemas.microsoft.com/office/drawing/2014/main" id="{E4552A4C-9E83-A397-9379-BB0F3B4D7DD7}"/>
              </a:ext>
            </a:extLst>
          </p:cNvPr>
          <p:cNvSpPr>
            <a:spLocks noGrp="1"/>
          </p:cNvSpPr>
          <p:nvPr>
            <p:ph type="body" sz="half" idx="16"/>
          </p:nvPr>
        </p:nvSpPr>
        <p:spPr/>
        <p:txBody>
          <a:bodyPr/>
          <a:lstStyle/>
          <a:p>
            <a:endParaRPr lang="en-US"/>
          </a:p>
        </p:txBody>
      </p:sp>
    </p:spTree>
    <p:extLst>
      <p:ext uri="{BB962C8B-B14F-4D97-AF65-F5344CB8AC3E}">
        <p14:creationId xmlns:p14="http://schemas.microsoft.com/office/powerpoint/2010/main" val="2235234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414" b="7414"/>
          <a:stretch>
            <a:fillRect/>
          </a:stretch>
        </p:blipFill>
        <p:spPr/>
      </p:pic>
      <p:sp>
        <p:nvSpPr>
          <p:cNvPr id="3" name="Title 2">
            <a:extLst>
              <a:ext uri="{FF2B5EF4-FFF2-40B4-BE49-F238E27FC236}">
                <a16:creationId xmlns:a16="http://schemas.microsoft.com/office/drawing/2014/main" id="{110B5EBC-A0D0-CE66-23C9-77081F50D1ED}"/>
              </a:ext>
            </a:extLst>
          </p:cNvPr>
          <p:cNvSpPr>
            <a:spLocks noGrp="1"/>
          </p:cNvSpPr>
          <p:nvPr>
            <p:ph type="ctrTitle"/>
          </p:nvPr>
        </p:nvSpPr>
        <p:spPr/>
        <p:txBody>
          <a:bodyPr/>
          <a:lstStyle/>
          <a:p>
            <a:r>
              <a:rPr lang="en-US" dirty="0" err="1"/>
              <a:t>Harrysmuir</a:t>
            </a:r>
            <a:r>
              <a:rPr lang="en-US" dirty="0"/>
              <a:t> Primary School</a:t>
            </a:r>
          </a:p>
        </p:txBody>
      </p:sp>
      <p:sp>
        <p:nvSpPr>
          <p:cNvPr id="4" name="Text Placeholder 3">
            <a:extLst>
              <a:ext uri="{FF2B5EF4-FFF2-40B4-BE49-F238E27FC236}">
                <a16:creationId xmlns:a16="http://schemas.microsoft.com/office/drawing/2014/main" id="{9F10A351-C75C-23AC-7828-7D8478E01A3C}"/>
              </a:ext>
            </a:extLst>
          </p:cNvPr>
          <p:cNvSpPr>
            <a:spLocks noGrp="1"/>
          </p:cNvSpPr>
          <p:nvPr>
            <p:ph type="body" sz="half" idx="14"/>
          </p:nvPr>
        </p:nvSpPr>
        <p:spPr/>
        <p:txBody>
          <a:bodyPr/>
          <a:lstStyle/>
          <a:p>
            <a:r>
              <a:rPr lang="en-US" dirty="0"/>
              <a:t>2023-24</a:t>
            </a:r>
          </a:p>
          <a:p>
            <a:endParaRPr lang="en-US" dirty="0"/>
          </a:p>
        </p:txBody>
      </p:sp>
      <p:sp>
        <p:nvSpPr>
          <p:cNvPr id="5" name="Text Placeholder 4">
            <a:extLst>
              <a:ext uri="{FF2B5EF4-FFF2-40B4-BE49-F238E27FC236}">
                <a16:creationId xmlns:a16="http://schemas.microsoft.com/office/drawing/2014/main" id="{AD2BDDE8-8A07-867C-6363-95831AF46DDE}"/>
              </a:ext>
            </a:extLst>
          </p:cNvPr>
          <p:cNvSpPr>
            <a:spLocks noGrp="1"/>
          </p:cNvSpPr>
          <p:nvPr>
            <p:ph type="body" sz="half" idx="35"/>
          </p:nvPr>
        </p:nvSpPr>
        <p:spPr/>
        <p:txBody>
          <a:bodyPr/>
          <a:lstStyle/>
          <a:p>
            <a:endParaRPr lang="en-US" dirty="0"/>
          </a:p>
        </p:txBody>
      </p:sp>
    </p:spTree>
    <p:extLst>
      <p:ext uri="{BB962C8B-B14F-4D97-AF65-F5344CB8AC3E}">
        <p14:creationId xmlns:p14="http://schemas.microsoft.com/office/powerpoint/2010/main" val="25922342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414" b="7414"/>
          <a:stretch>
            <a:fillRect/>
          </a:stretch>
        </p:blipFill>
        <p:spPr/>
      </p:pic>
      <p:sp>
        <p:nvSpPr>
          <p:cNvPr id="3" name="Title 2">
            <a:extLst>
              <a:ext uri="{FF2B5EF4-FFF2-40B4-BE49-F238E27FC236}">
                <a16:creationId xmlns:a16="http://schemas.microsoft.com/office/drawing/2014/main" id="{8E3F488A-9346-9F07-3138-FB78E391ADAD}"/>
              </a:ext>
            </a:extLst>
          </p:cNvPr>
          <p:cNvSpPr>
            <a:spLocks noGrp="1"/>
          </p:cNvSpPr>
          <p:nvPr>
            <p:ph type="ctrTitle"/>
          </p:nvPr>
        </p:nvSpPr>
        <p:spPr/>
        <p:txBody>
          <a:bodyPr/>
          <a:lstStyle/>
          <a:p>
            <a:r>
              <a:rPr lang="en-US" dirty="0" err="1"/>
              <a:t>Harrysmuir</a:t>
            </a:r>
            <a:r>
              <a:rPr lang="en-US" dirty="0"/>
              <a:t> Primary School</a:t>
            </a:r>
          </a:p>
        </p:txBody>
      </p:sp>
      <p:sp>
        <p:nvSpPr>
          <p:cNvPr id="4" name="Text Placeholder 3">
            <a:extLst>
              <a:ext uri="{FF2B5EF4-FFF2-40B4-BE49-F238E27FC236}">
                <a16:creationId xmlns:a16="http://schemas.microsoft.com/office/drawing/2014/main" id="{78618E89-78BD-C8C7-C663-BCB3C46506D0}"/>
              </a:ext>
            </a:extLst>
          </p:cNvPr>
          <p:cNvSpPr>
            <a:spLocks noGrp="1"/>
          </p:cNvSpPr>
          <p:nvPr>
            <p:ph type="body" sz="half" idx="14"/>
          </p:nvPr>
        </p:nvSpPr>
        <p:spPr/>
        <p:txBody>
          <a:bodyPr/>
          <a:lstStyle/>
          <a:p>
            <a:r>
              <a:rPr lang="en-US" dirty="0"/>
              <a:t>2023-24</a:t>
            </a:r>
          </a:p>
          <a:p>
            <a:endParaRPr lang="en-US" dirty="0"/>
          </a:p>
        </p:txBody>
      </p:sp>
      <p:sp>
        <p:nvSpPr>
          <p:cNvPr id="2" name="Text Placeholder 1"/>
          <p:cNvSpPr>
            <a:spLocks noGrp="1"/>
          </p:cNvSpPr>
          <p:nvPr>
            <p:ph type="body" sz="half" idx="35"/>
          </p:nvPr>
        </p:nvSpPr>
        <p:spPr/>
        <p:txBody>
          <a:bodyPr/>
          <a:lstStyle/>
          <a:p>
            <a:endParaRPr lang="en-GB"/>
          </a:p>
        </p:txBody>
      </p:sp>
    </p:spTree>
    <p:extLst>
      <p:ext uri="{BB962C8B-B14F-4D97-AF65-F5344CB8AC3E}">
        <p14:creationId xmlns:p14="http://schemas.microsoft.com/office/powerpoint/2010/main" val="3366028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7414" b="7414"/>
          <a:stretch>
            <a:fillRect/>
          </a:stretch>
        </p:blipFill>
        <p:spPr/>
      </p:pic>
      <p:sp>
        <p:nvSpPr>
          <p:cNvPr id="3" name="Title 2">
            <a:extLst>
              <a:ext uri="{FF2B5EF4-FFF2-40B4-BE49-F238E27FC236}">
                <a16:creationId xmlns:a16="http://schemas.microsoft.com/office/drawing/2014/main" id="{82024348-5CE2-B3CB-95E3-0E5A6B8F1D69}"/>
              </a:ext>
            </a:extLst>
          </p:cNvPr>
          <p:cNvSpPr>
            <a:spLocks noGrp="1"/>
          </p:cNvSpPr>
          <p:nvPr>
            <p:ph type="ctrTitle"/>
          </p:nvPr>
        </p:nvSpPr>
        <p:spPr/>
        <p:txBody>
          <a:bodyPr/>
          <a:lstStyle/>
          <a:p>
            <a:r>
              <a:rPr lang="en-US"/>
              <a:t>Harrysmuir Primary School</a:t>
            </a:r>
            <a:endParaRPr lang="en-US" dirty="0"/>
          </a:p>
        </p:txBody>
      </p:sp>
      <p:sp>
        <p:nvSpPr>
          <p:cNvPr id="4" name="Text Placeholder 3">
            <a:extLst>
              <a:ext uri="{FF2B5EF4-FFF2-40B4-BE49-F238E27FC236}">
                <a16:creationId xmlns:a16="http://schemas.microsoft.com/office/drawing/2014/main" id="{61FB1CD8-B08B-4D27-F501-C7D9CE871E0B}"/>
              </a:ext>
            </a:extLst>
          </p:cNvPr>
          <p:cNvSpPr>
            <a:spLocks noGrp="1"/>
          </p:cNvSpPr>
          <p:nvPr>
            <p:ph type="body" sz="half" idx="2"/>
          </p:nvPr>
        </p:nvSpPr>
        <p:spPr/>
        <p:txBody>
          <a:bodyPr/>
          <a:lstStyle/>
          <a:p>
            <a:r>
              <a:rPr lang="en-US" dirty="0"/>
              <a:t>‘Satisfactory’ Outcome – QI visits</a:t>
            </a:r>
          </a:p>
          <a:p>
            <a:endParaRPr lang="en-US" dirty="0"/>
          </a:p>
          <a:p>
            <a:r>
              <a:rPr lang="en-US" dirty="0"/>
              <a:t>Pupil Voice – focus group feedback </a:t>
            </a:r>
          </a:p>
          <a:p>
            <a:endParaRPr lang="en-US" dirty="0"/>
          </a:p>
          <a:p>
            <a:r>
              <a:rPr lang="en-US" dirty="0"/>
              <a:t>Classroom Observations – Quality Assurance process</a:t>
            </a:r>
          </a:p>
          <a:p>
            <a:endParaRPr lang="en-US" dirty="0"/>
          </a:p>
        </p:txBody>
      </p:sp>
      <p:sp>
        <p:nvSpPr>
          <p:cNvPr id="5" name="Text Placeholder 4">
            <a:extLst>
              <a:ext uri="{FF2B5EF4-FFF2-40B4-BE49-F238E27FC236}">
                <a16:creationId xmlns:a16="http://schemas.microsoft.com/office/drawing/2014/main" id="{0D5D4ED8-F9D7-B4A6-51D6-1830F4912851}"/>
              </a:ext>
            </a:extLst>
          </p:cNvPr>
          <p:cNvSpPr>
            <a:spLocks noGrp="1"/>
          </p:cNvSpPr>
          <p:nvPr>
            <p:ph type="body" sz="half" idx="12"/>
          </p:nvPr>
        </p:nvSpPr>
        <p:spPr/>
        <p:txBody>
          <a:bodyPr/>
          <a:lstStyle/>
          <a:p>
            <a:r>
              <a:rPr lang="en-US" dirty="0"/>
              <a:t>All learners experience engaging, high quality learning delivered through a meaningful and relevant context.</a:t>
            </a:r>
          </a:p>
        </p:txBody>
      </p:sp>
      <p:sp>
        <p:nvSpPr>
          <p:cNvPr id="6" name="Text Placeholder 5">
            <a:extLst>
              <a:ext uri="{FF2B5EF4-FFF2-40B4-BE49-F238E27FC236}">
                <a16:creationId xmlns:a16="http://schemas.microsoft.com/office/drawing/2014/main" id="{08E9FD4D-EA58-1C82-6ED8-0CC989ACC82D}"/>
              </a:ext>
            </a:extLst>
          </p:cNvPr>
          <p:cNvSpPr>
            <a:spLocks noGrp="1"/>
          </p:cNvSpPr>
          <p:nvPr>
            <p:ph type="body" sz="half" idx="13"/>
          </p:nvPr>
        </p:nvSpPr>
        <p:spPr/>
        <p:txBody>
          <a:bodyPr/>
          <a:lstStyle/>
          <a:p>
            <a:r>
              <a:rPr lang="en-US" dirty="0"/>
              <a:t>2023-24</a:t>
            </a:r>
          </a:p>
          <a:p>
            <a:endParaRPr lang="en-US" dirty="0"/>
          </a:p>
        </p:txBody>
      </p:sp>
      <p:sp>
        <p:nvSpPr>
          <p:cNvPr id="7" name="Text Placeholder 6">
            <a:extLst>
              <a:ext uri="{FF2B5EF4-FFF2-40B4-BE49-F238E27FC236}">
                <a16:creationId xmlns:a16="http://schemas.microsoft.com/office/drawing/2014/main" id="{72133193-61E6-5894-39C9-D4CCB4C25B08}"/>
              </a:ext>
            </a:extLst>
          </p:cNvPr>
          <p:cNvSpPr>
            <a:spLocks noGrp="1"/>
          </p:cNvSpPr>
          <p:nvPr>
            <p:ph type="body" sz="half" idx="14"/>
          </p:nvPr>
        </p:nvSpPr>
        <p:spPr/>
        <p:txBody>
          <a:bodyPr/>
          <a:lstStyle/>
          <a:p>
            <a:r>
              <a:rPr lang="en-US" dirty="0" smtClean="0"/>
              <a:t>Cluster </a:t>
            </a:r>
            <a:r>
              <a:rPr lang="en-US" dirty="0"/>
              <a:t>shared approach to establishing L,T,A and Moderation cycle underpinned by practitioner enquiries</a:t>
            </a:r>
            <a:r>
              <a:rPr lang="en-US" dirty="0" smtClean="0"/>
              <a:t>.</a:t>
            </a:r>
            <a:endParaRPr lang="en-US" dirty="0"/>
          </a:p>
          <a:p>
            <a:r>
              <a:rPr lang="en-US" dirty="0"/>
              <a:t>Curriculum Design (LA </a:t>
            </a:r>
            <a:r>
              <a:rPr lang="en-US" dirty="0" smtClean="0"/>
              <a:t>Approach)</a:t>
            </a:r>
          </a:p>
          <a:p>
            <a:r>
              <a:rPr lang="en-US" dirty="0" smtClean="0"/>
              <a:t>Moving </a:t>
            </a:r>
            <a:r>
              <a:rPr lang="en-US" dirty="0"/>
              <a:t>Forward in Your Learning Guidance </a:t>
            </a:r>
            <a:r>
              <a:rPr lang="en-US" dirty="0" smtClean="0"/>
              <a:t>(</a:t>
            </a:r>
            <a:r>
              <a:rPr lang="en-US" dirty="0" err="1" smtClean="0"/>
              <a:t>MFiL</a:t>
            </a:r>
            <a:r>
              <a:rPr lang="en-US" dirty="0"/>
              <a:t>); Themes 1 &amp; 2: Learning &amp; Engagement Quality of Teaching and </a:t>
            </a:r>
            <a:r>
              <a:rPr lang="en-US" dirty="0" smtClean="0"/>
              <a:t>themes </a:t>
            </a:r>
            <a:r>
              <a:rPr lang="en-US" dirty="0"/>
              <a:t>3 &amp; 4: Effective use of Assessment Planning, Tracking and Monitoring</a:t>
            </a:r>
          </a:p>
          <a:p>
            <a:r>
              <a:rPr lang="en-US" dirty="0"/>
              <a:t>Literacy and Numeracy West Lothian Priorities, </a:t>
            </a:r>
            <a:endParaRPr lang="en-US" dirty="0" smtClean="0"/>
          </a:p>
          <a:p>
            <a:r>
              <a:rPr lang="en-US" dirty="0" smtClean="0"/>
              <a:t>HWB Priorities, WLC</a:t>
            </a:r>
            <a:endParaRPr lang="en-US" dirty="0"/>
          </a:p>
          <a:p>
            <a:r>
              <a:rPr lang="en-US" dirty="0"/>
              <a:t>Raising attainment, including closing the gap</a:t>
            </a:r>
          </a:p>
          <a:p>
            <a:r>
              <a:rPr lang="en-US" dirty="0"/>
              <a:t>West Lothian Raising Attainment Strategy 2023-28</a:t>
            </a:r>
          </a:p>
        </p:txBody>
      </p:sp>
      <p:sp>
        <p:nvSpPr>
          <p:cNvPr id="8" name="Text Placeholder 7">
            <a:extLst>
              <a:ext uri="{FF2B5EF4-FFF2-40B4-BE49-F238E27FC236}">
                <a16:creationId xmlns:a16="http://schemas.microsoft.com/office/drawing/2014/main" id="{B2B8E28B-E27A-B9B9-1CCD-0F84CA91C174}"/>
              </a:ext>
            </a:extLst>
          </p:cNvPr>
          <p:cNvSpPr>
            <a:spLocks noGrp="1"/>
          </p:cNvSpPr>
          <p:nvPr>
            <p:ph type="body" sz="half" idx="15"/>
          </p:nvPr>
        </p:nvSpPr>
        <p:spPr>
          <a:xfrm>
            <a:off x="8226095" y="3189249"/>
            <a:ext cx="3393476" cy="4116119"/>
          </a:xfrm>
        </p:spPr>
        <p:txBody>
          <a:bodyPr/>
          <a:lstStyle/>
          <a:p>
            <a:r>
              <a:rPr lang="en-US" dirty="0" smtClean="0"/>
              <a:t>Teaching Learning and Assessment Moderation </a:t>
            </a:r>
            <a:r>
              <a:rPr lang="en-US" dirty="0"/>
              <a:t>Cycle </a:t>
            </a:r>
            <a:r>
              <a:rPr lang="en-US" dirty="0" smtClean="0"/>
              <a:t>(Education Scotland)</a:t>
            </a:r>
            <a:endParaRPr lang="en-US" dirty="0"/>
          </a:p>
          <a:p>
            <a:r>
              <a:rPr lang="en-US" dirty="0"/>
              <a:t>National Improvement </a:t>
            </a:r>
            <a:r>
              <a:rPr lang="en-US" dirty="0" smtClean="0"/>
              <a:t>Framework</a:t>
            </a:r>
          </a:p>
          <a:p>
            <a:r>
              <a:rPr lang="en-US" dirty="0" smtClean="0"/>
              <a:t>Scottish </a:t>
            </a:r>
            <a:r>
              <a:rPr lang="en-US" dirty="0"/>
              <a:t>Attainment </a:t>
            </a:r>
            <a:r>
              <a:rPr lang="en-US" dirty="0" smtClean="0"/>
              <a:t>Challenge</a:t>
            </a:r>
          </a:p>
          <a:p>
            <a:r>
              <a:rPr lang="en-US" dirty="0" smtClean="0"/>
              <a:t>Raising </a:t>
            </a:r>
            <a:r>
              <a:rPr lang="en-US" dirty="0"/>
              <a:t>Attainment for All, </a:t>
            </a:r>
            <a:endParaRPr lang="en-US" dirty="0" smtClean="0"/>
          </a:p>
          <a:p>
            <a:r>
              <a:rPr lang="en-US" dirty="0" smtClean="0"/>
              <a:t>How </a:t>
            </a:r>
            <a:r>
              <a:rPr lang="en-US" dirty="0"/>
              <a:t>Good is Our School? 4th Edition and How Good is Our Early Learning and Childcare</a:t>
            </a:r>
            <a:r>
              <a:rPr lang="en-US" dirty="0" smtClean="0"/>
              <a:t>? Particular focus on 2.3 Learning Teaching and Assessment.</a:t>
            </a:r>
          </a:p>
          <a:p>
            <a:r>
              <a:rPr lang="en-US" dirty="0" smtClean="0"/>
              <a:t>Getting </a:t>
            </a:r>
            <a:r>
              <a:rPr lang="en-US" dirty="0"/>
              <a:t>it Right for Every child (GIRFEC)</a:t>
            </a:r>
          </a:p>
          <a:p>
            <a:r>
              <a:rPr lang="en-US" dirty="0"/>
              <a:t>Curriculum for Excellence Refresh</a:t>
            </a:r>
          </a:p>
          <a:p>
            <a:r>
              <a:rPr lang="en-US" dirty="0"/>
              <a:t>Realising the Ambition, GTCS professional standards and professional update 2021, Achieving Excellence and Equity 2022:  National Improvement Framework and Improvement Plan</a:t>
            </a:r>
          </a:p>
          <a:p>
            <a:r>
              <a:rPr lang="en-US" dirty="0"/>
              <a:t>Putting Learners at the Centre: Towards a Future Vision for Scottish Education, The Ken Muir report, March 2022. </a:t>
            </a:r>
          </a:p>
          <a:p>
            <a:r>
              <a:rPr lang="en-US" dirty="0"/>
              <a:t>UNCRC,  Support for Learning: All our Children and All their Potential (ASL Review) 2020, and All Learners in Scotland Matter - The National Discussion Report</a:t>
            </a:r>
          </a:p>
        </p:txBody>
      </p:sp>
      <p:sp>
        <p:nvSpPr>
          <p:cNvPr id="9" name="Text Placeholder 8">
            <a:extLst>
              <a:ext uri="{FF2B5EF4-FFF2-40B4-BE49-F238E27FC236}">
                <a16:creationId xmlns:a16="http://schemas.microsoft.com/office/drawing/2014/main" id="{71B7212D-F96D-A995-322C-0E82618E1727}"/>
              </a:ext>
            </a:extLst>
          </p:cNvPr>
          <p:cNvSpPr>
            <a:spLocks noGrp="1"/>
          </p:cNvSpPr>
          <p:nvPr>
            <p:ph type="body" sz="half" idx="16"/>
          </p:nvPr>
        </p:nvSpPr>
        <p:spPr/>
        <p:txBody>
          <a:bodyPr/>
          <a:lstStyle/>
          <a:p>
            <a:endParaRPr lang="en-US"/>
          </a:p>
        </p:txBody>
      </p:sp>
    </p:spTree>
    <p:extLst>
      <p:ext uri="{BB962C8B-B14F-4D97-AF65-F5344CB8AC3E}">
        <p14:creationId xmlns:p14="http://schemas.microsoft.com/office/powerpoint/2010/main" val="1124368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7414" b="7414"/>
          <a:stretch>
            <a:fillRect/>
          </a:stretch>
        </p:blipFill>
        <p:spPr/>
      </p:pic>
      <p:sp>
        <p:nvSpPr>
          <p:cNvPr id="3" name="Title 2">
            <a:extLst>
              <a:ext uri="{FF2B5EF4-FFF2-40B4-BE49-F238E27FC236}">
                <a16:creationId xmlns:a16="http://schemas.microsoft.com/office/drawing/2014/main" id="{16BA04D7-6591-60D5-6C0B-A2BF0563EB96}"/>
              </a:ext>
            </a:extLst>
          </p:cNvPr>
          <p:cNvSpPr>
            <a:spLocks noGrp="1"/>
          </p:cNvSpPr>
          <p:nvPr>
            <p:ph type="ctrTitle"/>
          </p:nvPr>
        </p:nvSpPr>
        <p:spPr/>
        <p:txBody>
          <a:bodyPr/>
          <a:lstStyle/>
          <a:p>
            <a:r>
              <a:rPr lang="en-US" dirty="0" err="1"/>
              <a:t>Harrysmuir</a:t>
            </a:r>
            <a:r>
              <a:rPr lang="en-US" dirty="0"/>
              <a:t> Primary School</a:t>
            </a:r>
          </a:p>
        </p:txBody>
      </p:sp>
      <p:sp>
        <p:nvSpPr>
          <p:cNvPr id="4" name="Text Placeholder 3">
            <a:extLst>
              <a:ext uri="{FF2B5EF4-FFF2-40B4-BE49-F238E27FC236}">
                <a16:creationId xmlns:a16="http://schemas.microsoft.com/office/drawing/2014/main" id="{E12ECC62-0CD6-624C-1100-AE3D6D346C48}"/>
              </a:ext>
            </a:extLst>
          </p:cNvPr>
          <p:cNvSpPr>
            <a:spLocks noGrp="1"/>
          </p:cNvSpPr>
          <p:nvPr>
            <p:ph type="body" sz="half" idx="2"/>
          </p:nvPr>
        </p:nvSpPr>
        <p:spPr/>
        <p:txBody>
          <a:bodyPr/>
          <a:lstStyle/>
          <a:p>
            <a:r>
              <a:rPr lang="en-US" dirty="0"/>
              <a:t>Work together to develop lifelong learners who will aspire to be the best that they can be - Successful learners, confident individuals, effective contributors and responsible citizens.’ </a:t>
            </a:r>
          </a:p>
        </p:txBody>
      </p:sp>
      <p:sp>
        <p:nvSpPr>
          <p:cNvPr id="5" name="Text Placeholder 4">
            <a:extLst>
              <a:ext uri="{FF2B5EF4-FFF2-40B4-BE49-F238E27FC236}">
                <a16:creationId xmlns:a16="http://schemas.microsoft.com/office/drawing/2014/main" id="{D2ACCAF9-7513-F72D-498F-86956F9D176F}"/>
              </a:ext>
            </a:extLst>
          </p:cNvPr>
          <p:cNvSpPr>
            <a:spLocks noGrp="1"/>
          </p:cNvSpPr>
          <p:nvPr>
            <p:ph type="body" sz="half" idx="12"/>
          </p:nvPr>
        </p:nvSpPr>
        <p:spPr/>
        <p:txBody>
          <a:bodyPr/>
          <a:lstStyle/>
          <a:p>
            <a:r>
              <a:rPr lang="en-US" dirty="0"/>
              <a:t>All learners experience engaging, high quality learning delivered through a meaningful and relevant context.</a:t>
            </a:r>
          </a:p>
        </p:txBody>
      </p:sp>
      <p:sp>
        <p:nvSpPr>
          <p:cNvPr id="6" name="Text Placeholder 5">
            <a:extLst>
              <a:ext uri="{FF2B5EF4-FFF2-40B4-BE49-F238E27FC236}">
                <a16:creationId xmlns:a16="http://schemas.microsoft.com/office/drawing/2014/main" id="{A64EAF63-5FC6-BF1B-203F-6F92C8636B38}"/>
              </a:ext>
            </a:extLst>
          </p:cNvPr>
          <p:cNvSpPr>
            <a:spLocks noGrp="1"/>
          </p:cNvSpPr>
          <p:nvPr>
            <p:ph type="body" sz="half" idx="13"/>
          </p:nvPr>
        </p:nvSpPr>
        <p:spPr/>
        <p:txBody>
          <a:bodyPr/>
          <a:lstStyle/>
          <a:p>
            <a:r>
              <a:rPr lang="en-US" dirty="0"/>
              <a:t>2023-24</a:t>
            </a:r>
          </a:p>
          <a:p>
            <a:endParaRPr lang="en-US" dirty="0"/>
          </a:p>
        </p:txBody>
      </p:sp>
      <p:sp>
        <p:nvSpPr>
          <p:cNvPr id="7" name="Text Placeholder 6">
            <a:extLst>
              <a:ext uri="{FF2B5EF4-FFF2-40B4-BE49-F238E27FC236}">
                <a16:creationId xmlns:a16="http://schemas.microsoft.com/office/drawing/2014/main" id="{BD652962-E31A-CBC5-FA41-E0388BDC411A}"/>
              </a:ext>
            </a:extLst>
          </p:cNvPr>
          <p:cNvSpPr>
            <a:spLocks noGrp="1"/>
          </p:cNvSpPr>
          <p:nvPr>
            <p:ph type="body" sz="half" idx="14"/>
          </p:nvPr>
        </p:nvSpPr>
        <p:spPr/>
        <p:txBody>
          <a:bodyPr/>
          <a:lstStyle/>
          <a:p>
            <a:r>
              <a:rPr lang="en-US" dirty="0"/>
              <a:t>Determination		Kindness</a:t>
            </a:r>
          </a:p>
          <a:p>
            <a:r>
              <a:rPr lang="en-US" dirty="0"/>
              <a:t>Respect 		Responsibility</a:t>
            </a:r>
          </a:p>
          <a:p>
            <a:r>
              <a:rPr lang="en-US" dirty="0"/>
              <a:t>Happiness</a:t>
            </a:r>
          </a:p>
        </p:txBody>
      </p:sp>
      <p:sp>
        <p:nvSpPr>
          <p:cNvPr id="8" name="Text Placeholder 7">
            <a:extLst>
              <a:ext uri="{FF2B5EF4-FFF2-40B4-BE49-F238E27FC236}">
                <a16:creationId xmlns:a16="http://schemas.microsoft.com/office/drawing/2014/main" id="{D3DE35B0-F172-0FD3-8456-D9ACE2BCC12D}"/>
              </a:ext>
            </a:extLst>
          </p:cNvPr>
          <p:cNvSpPr>
            <a:spLocks noGrp="1"/>
          </p:cNvSpPr>
          <p:nvPr>
            <p:ph type="body" sz="half" idx="15"/>
          </p:nvPr>
        </p:nvSpPr>
        <p:spPr/>
        <p:txBody>
          <a:bodyPr/>
          <a:lstStyle/>
          <a:p>
            <a:pPr marL="171450" indent="-171450">
              <a:buFont typeface="Arial" panose="020B0604020202020204" pitchFamily="34" charset="0"/>
              <a:buChar char="•"/>
            </a:pPr>
            <a:r>
              <a:rPr lang="en-US" dirty="0"/>
              <a:t>To ensure a broad and balanced curriculum that provides young people with the best possible learning opportunities and experiences. </a:t>
            </a:r>
          </a:p>
          <a:p>
            <a:pPr marL="171450" indent="-171450">
              <a:buFont typeface="Arial" panose="020B0604020202020204" pitchFamily="34" charset="0"/>
              <a:buChar char="•"/>
            </a:pPr>
            <a:r>
              <a:rPr lang="en-US" dirty="0"/>
              <a:t>To ensure that all learners are able to realise their potential through the promotion and recognition of achievement and excellence </a:t>
            </a:r>
          </a:p>
          <a:p>
            <a:pPr marL="171450" indent="-171450">
              <a:buFont typeface="Arial" panose="020B0604020202020204" pitchFamily="34" charset="0"/>
              <a:buChar char="•"/>
            </a:pPr>
            <a:r>
              <a:rPr lang="en-US" dirty="0"/>
              <a:t>To provide the highest quality of learning and teaching experiences that enable pupils to enjoy their education and develop positive attitudes towards learning. </a:t>
            </a:r>
          </a:p>
          <a:p>
            <a:pPr marL="171450" indent="-171450">
              <a:buFont typeface="Arial" panose="020B0604020202020204" pitchFamily="34" charset="0"/>
              <a:buChar char="•"/>
            </a:pPr>
            <a:r>
              <a:rPr lang="en-US" dirty="0"/>
              <a:t>To provide a welcoming, safe and caring environment in which each learner is valued and supported. </a:t>
            </a:r>
          </a:p>
          <a:p>
            <a:pPr marL="171450" indent="-171450">
              <a:buFont typeface="Arial" panose="020B0604020202020204" pitchFamily="34" charset="0"/>
              <a:buChar char="•"/>
            </a:pPr>
            <a:r>
              <a:rPr lang="en-US" dirty="0"/>
              <a:t>To ensure that all learners are able to experience a calm, positive and safe environment that promotes good behaviour, self-discipline and respect for others. </a:t>
            </a:r>
          </a:p>
          <a:p>
            <a:pPr marL="171450" indent="-171450">
              <a:buFont typeface="Arial" panose="020B0604020202020204" pitchFamily="34" charset="0"/>
              <a:buChar char="•"/>
            </a:pPr>
            <a:r>
              <a:rPr lang="en-US" dirty="0"/>
              <a:t>To provide effective support systems for all learners which promote personal and social development which underpin academic achievement. </a:t>
            </a:r>
          </a:p>
          <a:p>
            <a:pPr marL="171450" indent="-171450">
              <a:buFont typeface="Arial" panose="020B0604020202020204" pitchFamily="34" charset="0"/>
              <a:buChar char="•"/>
            </a:pPr>
            <a:r>
              <a:rPr lang="en-US" dirty="0"/>
              <a:t>To provide pupils opportunities to develop knowledge and understanding, in relation to their duties and responsibilities of citizenship in a democratic society. </a:t>
            </a:r>
          </a:p>
          <a:p>
            <a:pPr marL="171450" indent="-171450">
              <a:buFont typeface="Arial" panose="020B0604020202020204" pitchFamily="34" charset="0"/>
              <a:buChar char="•"/>
            </a:pPr>
            <a:r>
              <a:rPr lang="en-US" dirty="0"/>
              <a:t>To build and maintain effective partnerships between the school and its parental body, external support agencies and its wider community. </a:t>
            </a:r>
          </a:p>
          <a:p>
            <a:pPr marL="171450" indent="-171450">
              <a:buFont typeface="Arial" panose="020B0604020202020204" pitchFamily="34" charset="0"/>
              <a:buChar char="•"/>
            </a:pPr>
            <a:r>
              <a:rPr lang="en-US" dirty="0"/>
              <a:t>To develop in our pupils’ creativity and ambition through the curricular and extra-curricular experiences offered by the school. </a:t>
            </a:r>
          </a:p>
          <a:p>
            <a:pPr marL="171450" indent="-171450">
              <a:buFont typeface="Arial" panose="020B0604020202020204" pitchFamily="34" charset="0"/>
              <a:buChar char="•"/>
            </a:pPr>
            <a:r>
              <a:rPr lang="en-US" dirty="0"/>
              <a:t>To ensure good health in all young people through strategies which promote physical and mental well-being and self-esteem. </a:t>
            </a:r>
          </a:p>
        </p:txBody>
      </p:sp>
      <p:sp>
        <p:nvSpPr>
          <p:cNvPr id="9" name="Text Placeholder 8">
            <a:extLst>
              <a:ext uri="{FF2B5EF4-FFF2-40B4-BE49-F238E27FC236}">
                <a16:creationId xmlns:a16="http://schemas.microsoft.com/office/drawing/2014/main" id="{9066EF6E-ED8E-8FA9-7BB3-15C764C476B5}"/>
              </a:ext>
            </a:extLst>
          </p:cNvPr>
          <p:cNvSpPr>
            <a:spLocks noGrp="1"/>
          </p:cNvSpPr>
          <p:nvPr>
            <p:ph type="body" sz="half" idx="16"/>
          </p:nvPr>
        </p:nvSpPr>
        <p:spPr/>
        <p:txBody>
          <a:bodyPr/>
          <a:lstStyle/>
          <a:p>
            <a:r>
              <a:rPr lang="en-US" dirty="0"/>
              <a:t>In order to develop lifelong learners who can access opportunities to develop within the four capacities, its important our curriculum creates these opportunities. Our overhaul of planning teaching and assessment places the child at the centre and embraces contextualized learning linked to our local area, national interests and global events.</a:t>
            </a:r>
          </a:p>
        </p:txBody>
      </p:sp>
    </p:spTree>
    <p:extLst>
      <p:ext uri="{BB962C8B-B14F-4D97-AF65-F5344CB8AC3E}">
        <p14:creationId xmlns:p14="http://schemas.microsoft.com/office/powerpoint/2010/main" val="3470640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Placeholder 2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414" b="7414"/>
          <a:stretch>
            <a:fillRect/>
          </a:stretch>
        </p:blipFill>
        <p:spPr/>
      </p:pic>
      <p:sp>
        <p:nvSpPr>
          <p:cNvPr id="3" name="Title 2">
            <a:extLst>
              <a:ext uri="{FF2B5EF4-FFF2-40B4-BE49-F238E27FC236}">
                <a16:creationId xmlns:a16="http://schemas.microsoft.com/office/drawing/2014/main" id="{EFBE45B3-5047-AC2F-5038-A9FC77B91918}"/>
              </a:ext>
            </a:extLst>
          </p:cNvPr>
          <p:cNvSpPr>
            <a:spLocks noGrp="1"/>
          </p:cNvSpPr>
          <p:nvPr>
            <p:ph type="ctrTitle"/>
          </p:nvPr>
        </p:nvSpPr>
        <p:spPr/>
        <p:txBody>
          <a:bodyPr/>
          <a:lstStyle/>
          <a:p>
            <a:r>
              <a:rPr lang="en-US" dirty="0" err="1"/>
              <a:t>Harrysmuir</a:t>
            </a:r>
            <a:r>
              <a:rPr lang="en-US" dirty="0"/>
              <a:t> Primary School</a:t>
            </a:r>
          </a:p>
        </p:txBody>
      </p:sp>
      <p:sp>
        <p:nvSpPr>
          <p:cNvPr id="4" name="Text Placeholder 3">
            <a:extLst>
              <a:ext uri="{FF2B5EF4-FFF2-40B4-BE49-F238E27FC236}">
                <a16:creationId xmlns:a16="http://schemas.microsoft.com/office/drawing/2014/main" id="{6BA1B331-DBE5-119C-9C63-38F386F5D6A1}"/>
              </a:ext>
            </a:extLst>
          </p:cNvPr>
          <p:cNvSpPr>
            <a:spLocks noGrp="1"/>
          </p:cNvSpPr>
          <p:nvPr>
            <p:ph type="body" sz="half" idx="12"/>
          </p:nvPr>
        </p:nvSpPr>
        <p:spPr/>
        <p:txBody>
          <a:bodyPr/>
          <a:lstStyle/>
          <a:p>
            <a:r>
              <a:rPr lang="en-US" dirty="0"/>
              <a:t>All learners experience engaging, high quality learning delivered through a meaningful and relevant context.</a:t>
            </a:r>
          </a:p>
        </p:txBody>
      </p:sp>
      <p:sp>
        <p:nvSpPr>
          <p:cNvPr id="5" name="Text Placeholder 4">
            <a:extLst>
              <a:ext uri="{FF2B5EF4-FFF2-40B4-BE49-F238E27FC236}">
                <a16:creationId xmlns:a16="http://schemas.microsoft.com/office/drawing/2014/main" id="{82BC397B-222D-4FCE-52F7-86174DB91F90}"/>
              </a:ext>
            </a:extLst>
          </p:cNvPr>
          <p:cNvSpPr>
            <a:spLocks noGrp="1"/>
          </p:cNvSpPr>
          <p:nvPr>
            <p:ph type="body" sz="half" idx="14"/>
          </p:nvPr>
        </p:nvSpPr>
        <p:spPr/>
        <p:txBody>
          <a:bodyPr/>
          <a:lstStyle/>
          <a:p>
            <a:r>
              <a:rPr lang="en-US" dirty="0"/>
              <a:t>2023-24</a:t>
            </a:r>
          </a:p>
          <a:p>
            <a:endParaRPr lang="en-US" dirty="0"/>
          </a:p>
        </p:txBody>
      </p:sp>
      <p:sp>
        <p:nvSpPr>
          <p:cNvPr id="6" name="Text Placeholder 5">
            <a:extLst>
              <a:ext uri="{FF2B5EF4-FFF2-40B4-BE49-F238E27FC236}">
                <a16:creationId xmlns:a16="http://schemas.microsoft.com/office/drawing/2014/main" id="{003D41F3-12F9-2307-05A2-8A9BC8EBE246}"/>
              </a:ext>
            </a:extLst>
          </p:cNvPr>
          <p:cNvSpPr>
            <a:spLocks noGrp="1"/>
          </p:cNvSpPr>
          <p:nvPr>
            <p:ph type="body" sz="half" idx="15"/>
          </p:nvPr>
        </p:nvSpPr>
        <p:spPr>
          <a:xfrm>
            <a:off x="307293" y="2995703"/>
            <a:ext cx="6560435" cy="234108"/>
          </a:xfrm>
        </p:spPr>
        <p:txBody>
          <a:bodyPr/>
          <a:lstStyle/>
          <a:p>
            <a:r>
              <a:rPr lang="en-US" dirty="0" smtClean="0"/>
              <a:t>Staff self evaluated 2.3 Learning Teaching and Assessment as Satisfactory with aspects of good.</a:t>
            </a:r>
            <a:endParaRPr lang="en-US" dirty="0"/>
          </a:p>
        </p:txBody>
      </p:sp>
      <p:sp>
        <p:nvSpPr>
          <p:cNvPr id="7" name="Text Placeholder 6">
            <a:extLst>
              <a:ext uri="{FF2B5EF4-FFF2-40B4-BE49-F238E27FC236}">
                <a16:creationId xmlns:a16="http://schemas.microsoft.com/office/drawing/2014/main" id="{A3B25808-1FF9-5584-D2A2-B0CD23D50B19}"/>
              </a:ext>
            </a:extLst>
          </p:cNvPr>
          <p:cNvSpPr>
            <a:spLocks noGrp="1"/>
          </p:cNvSpPr>
          <p:nvPr>
            <p:ph type="body" sz="half" idx="16"/>
          </p:nvPr>
        </p:nvSpPr>
        <p:spPr>
          <a:xfrm>
            <a:off x="307293" y="3441290"/>
            <a:ext cx="6560435" cy="326364"/>
          </a:xfrm>
        </p:spPr>
        <p:txBody>
          <a:bodyPr/>
          <a:lstStyle/>
          <a:p>
            <a:r>
              <a:rPr lang="en-US" dirty="0" smtClean="0"/>
              <a:t>Learners will experience well </a:t>
            </a:r>
            <a:r>
              <a:rPr lang="en-US" dirty="0"/>
              <a:t>planned learning experiences </a:t>
            </a:r>
            <a:r>
              <a:rPr lang="en-US" dirty="0" smtClean="0"/>
              <a:t>increasing </a:t>
            </a:r>
            <a:r>
              <a:rPr lang="en-US" dirty="0"/>
              <a:t>their access and entitlement to a broad and general </a:t>
            </a:r>
            <a:r>
              <a:rPr lang="en-US" dirty="0" smtClean="0"/>
              <a:t>education</a:t>
            </a:r>
            <a:endParaRPr lang="en-US" dirty="0"/>
          </a:p>
        </p:txBody>
      </p:sp>
      <p:sp>
        <p:nvSpPr>
          <p:cNvPr id="8" name="Text Placeholder 7">
            <a:extLst>
              <a:ext uri="{FF2B5EF4-FFF2-40B4-BE49-F238E27FC236}">
                <a16:creationId xmlns:a16="http://schemas.microsoft.com/office/drawing/2014/main" id="{35E5D567-2F53-734A-6963-1CE925CE133D}"/>
              </a:ext>
            </a:extLst>
          </p:cNvPr>
          <p:cNvSpPr>
            <a:spLocks noGrp="1"/>
          </p:cNvSpPr>
          <p:nvPr>
            <p:ph type="body" sz="half" idx="17"/>
          </p:nvPr>
        </p:nvSpPr>
        <p:spPr/>
        <p:txBody>
          <a:bodyPr/>
          <a:lstStyle/>
          <a:p>
            <a:r>
              <a:rPr lang="en-US" dirty="0"/>
              <a:t>Curriculum delivery is not consistently proportionate with a broad range of Experiences and Outcomes</a:t>
            </a:r>
          </a:p>
        </p:txBody>
      </p:sp>
      <p:sp>
        <p:nvSpPr>
          <p:cNvPr id="9" name="Text Placeholder 8">
            <a:extLst>
              <a:ext uri="{FF2B5EF4-FFF2-40B4-BE49-F238E27FC236}">
                <a16:creationId xmlns:a16="http://schemas.microsoft.com/office/drawing/2014/main" id="{199E06EA-4823-88E0-DA15-A3E6263138DF}"/>
              </a:ext>
            </a:extLst>
          </p:cNvPr>
          <p:cNvSpPr>
            <a:spLocks noGrp="1"/>
          </p:cNvSpPr>
          <p:nvPr>
            <p:ph type="body" sz="half" idx="18"/>
          </p:nvPr>
        </p:nvSpPr>
        <p:spPr>
          <a:xfrm>
            <a:off x="307293" y="4493342"/>
            <a:ext cx="6560435" cy="356284"/>
          </a:xfrm>
        </p:spPr>
        <p:txBody>
          <a:bodyPr/>
          <a:lstStyle/>
          <a:p>
            <a:r>
              <a:rPr lang="en-US" dirty="0" smtClean="0"/>
              <a:t>Attainment over time demonstrates and improving picture with improvements in most areas registered against Local and d National markers.</a:t>
            </a:r>
            <a:endParaRPr lang="en-US" dirty="0"/>
          </a:p>
        </p:txBody>
      </p:sp>
      <p:sp>
        <p:nvSpPr>
          <p:cNvPr id="10" name="Text Placeholder 9">
            <a:extLst>
              <a:ext uri="{FF2B5EF4-FFF2-40B4-BE49-F238E27FC236}">
                <a16:creationId xmlns:a16="http://schemas.microsoft.com/office/drawing/2014/main" id="{1222D41A-18E3-0EA5-691E-49D99B1E0FA3}"/>
              </a:ext>
            </a:extLst>
          </p:cNvPr>
          <p:cNvSpPr>
            <a:spLocks noGrp="1"/>
          </p:cNvSpPr>
          <p:nvPr>
            <p:ph type="body" sz="half" idx="19"/>
          </p:nvPr>
        </p:nvSpPr>
        <p:spPr/>
        <p:txBody>
          <a:bodyPr/>
          <a:lstStyle/>
          <a:p>
            <a:endParaRPr lang="en-US" dirty="0"/>
          </a:p>
        </p:txBody>
      </p:sp>
      <p:sp>
        <p:nvSpPr>
          <p:cNvPr id="11" name="Text Placeholder 10">
            <a:extLst>
              <a:ext uri="{FF2B5EF4-FFF2-40B4-BE49-F238E27FC236}">
                <a16:creationId xmlns:a16="http://schemas.microsoft.com/office/drawing/2014/main" id="{3EA9CB16-B8C0-E21F-5010-1440E21BCD26}"/>
              </a:ext>
            </a:extLst>
          </p:cNvPr>
          <p:cNvSpPr>
            <a:spLocks noGrp="1"/>
          </p:cNvSpPr>
          <p:nvPr>
            <p:ph type="body" sz="half" idx="20"/>
          </p:nvPr>
        </p:nvSpPr>
        <p:spPr/>
        <p:txBody>
          <a:bodyPr/>
          <a:lstStyle/>
          <a:p>
            <a:r>
              <a:rPr lang="en-US" dirty="0"/>
              <a:t>Focus Groups</a:t>
            </a:r>
          </a:p>
        </p:txBody>
      </p:sp>
      <p:sp>
        <p:nvSpPr>
          <p:cNvPr id="12" name="Text Placeholder 11">
            <a:extLst>
              <a:ext uri="{FF2B5EF4-FFF2-40B4-BE49-F238E27FC236}">
                <a16:creationId xmlns:a16="http://schemas.microsoft.com/office/drawing/2014/main" id="{6480B207-BB9A-3215-1363-557161BC34C4}"/>
              </a:ext>
            </a:extLst>
          </p:cNvPr>
          <p:cNvSpPr>
            <a:spLocks noGrp="1"/>
          </p:cNvSpPr>
          <p:nvPr>
            <p:ph type="body" sz="half" idx="21"/>
          </p:nvPr>
        </p:nvSpPr>
        <p:spPr/>
        <p:txBody>
          <a:bodyPr/>
          <a:lstStyle/>
          <a:p>
            <a:r>
              <a:rPr lang="en-US" dirty="0"/>
              <a:t>QA Learning Visits</a:t>
            </a:r>
          </a:p>
        </p:txBody>
      </p:sp>
      <p:sp>
        <p:nvSpPr>
          <p:cNvPr id="13" name="Text Placeholder 12">
            <a:extLst>
              <a:ext uri="{FF2B5EF4-FFF2-40B4-BE49-F238E27FC236}">
                <a16:creationId xmlns:a16="http://schemas.microsoft.com/office/drawing/2014/main" id="{07469E86-2E1C-44CE-32F5-E04CC806B912}"/>
              </a:ext>
            </a:extLst>
          </p:cNvPr>
          <p:cNvSpPr>
            <a:spLocks noGrp="1"/>
          </p:cNvSpPr>
          <p:nvPr>
            <p:ph type="body" sz="half" idx="22"/>
          </p:nvPr>
        </p:nvSpPr>
        <p:spPr/>
        <p:txBody>
          <a:bodyPr/>
          <a:lstStyle/>
          <a:p>
            <a:r>
              <a:rPr lang="en-US" dirty="0"/>
              <a:t>QI Feedback</a:t>
            </a:r>
          </a:p>
        </p:txBody>
      </p:sp>
      <p:sp>
        <p:nvSpPr>
          <p:cNvPr id="14" name="Text Placeholder 13">
            <a:extLst>
              <a:ext uri="{FF2B5EF4-FFF2-40B4-BE49-F238E27FC236}">
                <a16:creationId xmlns:a16="http://schemas.microsoft.com/office/drawing/2014/main" id="{C46C5987-81DC-E685-55F3-1F88961FABA5}"/>
              </a:ext>
            </a:extLst>
          </p:cNvPr>
          <p:cNvSpPr>
            <a:spLocks noGrp="1"/>
          </p:cNvSpPr>
          <p:nvPr>
            <p:ph type="body" sz="half" idx="23"/>
          </p:nvPr>
        </p:nvSpPr>
        <p:spPr/>
        <p:txBody>
          <a:bodyPr/>
          <a:lstStyle/>
          <a:p>
            <a:r>
              <a:rPr lang="en-US" dirty="0"/>
              <a:t>Focus Groups</a:t>
            </a:r>
          </a:p>
          <a:p>
            <a:endParaRPr lang="en-US" dirty="0"/>
          </a:p>
        </p:txBody>
      </p:sp>
      <p:sp>
        <p:nvSpPr>
          <p:cNvPr id="15" name="Text Placeholder 14">
            <a:extLst>
              <a:ext uri="{FF2B5EF4-FFF2-40B4-BE49-F238E27FC236}">
                <a16:creationId xmlns:a16="http://schemas.microsoft.com/office/drawing/2014/main" id="{4DA5EA77-F249-05CD-C9DE-66B4589D739F}"/>
              </a:ext>
            </a:extLst>
          </p:cNvPr>
          <p:cNvSpPr>
            <a:spLocks noGrp="1"/>
          </p:cNvSpPr>
          <p:nvPr>
            <p:ph type="body" sz="half" idx="24"/>
          </p:nvPr>
        </p:nvSpPr>
        <p:spPr/>
        <p:txBody>
          <a:bodyPr/>
          <a:lstStyle/>
          <a:p>
            <a:r>
              <a:rPr lang="en-US" dirty="0"/>
              <a:t>QA Learning Visits</a:t>
            </a:r>
          </a:p>
          <a:p>
            <a:endParaRPr lang="en-US" dirty="0"/>
          </a:p>
        </p:txBody>
      </p:sp>
      <p:sp>
        <p:nvSpPr>
          <p:cNvPr id="16" name="Text Placeholder 15">
            <a:extLst>
              <a:ext uri="{FF2B5EF4-FFF2-40B4-BE49-F238E27FC236}">
                <a16:creationId xmlns:a16="http://schemas.microsoft.com/office/drawing/2014/main" id="{279447BC-FB18-A06C-850A-E51A7382AE68}"/>
              </a:ext>
            </a:extLst>
          </p:cNvPr>
          <p:cNvSpPr>
            <a:spLocks noGrp="1"/>
          </p:cNvSpPr>
          <p:nvPr>
            <p:ph type="body" sz="half" idx="25"/>
          </p:nvPr>
        </p:nvSpPr>
        <p:spPr/>
        <p:txBody>
          <a:bodyPr/>
          <a:lstStyle/>
          <a:p>
            <a:r>
              <a:rPr lang="en-US" dirty="0"/>
              <a:t>QI Feedback</a:t>
            </a:r>
          </a:p>
          <a:p>
            <a:endParaRPr lang="en-US" dirty="0"/>
          </a:p>
        </p:txBody>
      </p:sp>
      <p:sp>
        <p:nvSpPr>
          <p:cNvPr id="17" name="Text Placeholder 16">
            <a:extLst>
              <a:ext uri="{FF2B5EF4-FFF2-40B4-BE49-F238E27FC236}">
                <a16:creationId xmlns:a16="http://schemas.microsoft.com/office/drawing/2014/main" id="{EA96DCC7-F814-CD3F-635F-0E90DDEC2737}"/>
              </a:ext>
            </a:extLst>
          </p:cNvPr>
          <p:cNvSpPr>
            <a:spLocks noGrp="1"/>
          </p:cNvSpPr>
          <p:nvPr>
            <p:ph type="body" sz="half" idx="26"/>
          </p:nvPr>
        </p:nvSpPr>
        <p:spPr/>
        <p:txBody>
          <a:bodyPr/>
          <a:lstStyle/>
          <a:p>
            <a:r>
              <a:rPr lang="en-US" dirty="0"/>
              <a:t>Focus Groups</a:t>
            </a:r>
          </a:p>
          <a:p>
            <a:endParaRPr lang="en-US" dirty="0"/>
          </a:p>
        </p:txBody>
      </p:sp>
      <p:sp>
        <p:nvSpPr>
          <p:cNvPr id="18" name="Text Placeholder 17">
            <a:extLst>
              <a:ext uri="{FF2B5EF4-FFF2-40B4-BE49-F238E27FC236}">
                <a16:creationId xmlns:a16="http://schemas.microsoft.com/office/drawing/2014/main" id="{5760D208-A44D-B29A-ED4C-1854BD7D4CD6}"/>
              </a:ext>
            </a:extLst>
          </p:cNvPr>
          <p:cNvSpPr>
            <a:spLocks noGrp="1"/>
          </p:cNvSpPr>
          <p:nvPr>
            <p:ph type="body" sz="half" idx="27"/>
          </p:nvPr>
        </p:nvSpPr>
        <p:spPr/>
        <p:txBody>
          <a:bodyPr/>
          <a:lstStyle/>
          <a:p>
            <a:r>
              <a:rPr lang="en-US" dirty="0"/>
              <a:t>QA Learning Visits</a:t>
            </a:r>
          </a:p>
          <a:p>
            <a:endParaRPr lang="en-US" dirty="0"/>
          </a:p>
        </p:txBody>
      </p:sp>
      <p:sp>
        <p:nvSpPr>
          <p:cNvPr id="19" name="Text Placeholder 18">
            <a:extLst>
              <a:ext uri="{FF2B5EF4-FFF2-40B4-BE49-F238E27FC236}">
                <a16:creationId xmlns:a16="http://schemas.microsoft.com/office/drawing/2014/main" id="{B7CA5EC1-9790-1401-B3CB-421560789D55}"/>
              </a:ext>
            </a:extLst>
          </p:cNvPr>
          <p:cNvSpPr>
            <a:spLocks noGrp="1"/>
          </p:cNvSpPr>
          <p:nvPr>
            <p:ph type="body" sz="half" idx="28"/>
          </p:nvPr>
        </p:nvSpPr>
        <p:spPr/>
        <p:txBody>
          <a:bodyPr/>
          <a:lstStyle/>
          <a:p>
            <a:r>
              <a:rPr lang="en-US" dirty="0"/>
              <a:t>QI Feedback</a:t>
            </a:r>
          </a:p>
          <a:p>
            <a:endParaRPr lang="en-US" dirty="0"/>
          </a:p>
        </p:txBody>
      </p:sp>
      <p:sp>
        <p:nvSpPr>
          <p:cNvPr id="20" name="Text Placeholder 19">
            <a:extLst>
              <a:ext uri="{FF2B5EF4-FFF2-40B4-BE49-F238E27FC236}">
                <a16:creationId xmlns:a16="http://schemas.microsoft.com/office/drawing/2014/main" id="{CE4243C8-27D7-A80A-D7E8-0E0E18896AA0}"/>
              </a:ext>
            </a:extLst>
          </p:cNvPr>
          <p:cNvSpPr>
            <a:spLocks noGrp="1"/>
          </p:cNvSpPr>
          <p:nvPr>
            <p:ph type="body" sz="half" idx="29"/>
          </p:nvPr>
        </p:nvSpPr>
        <p:spPr/>
        <p:txBody>
          <a:bodyPr/>
          <a:lstStyle/>
          <a:p>
            <a:r>
              <a:rPr lang="en-US" dirty="0"/>
              <a:t>Focus Groups</a:t>
            </a:r>
          </a:p>
          <a:p>
            <a:endParaRPr lang="en-US" dirty="0"/>
          </a:p>
        </p:txBody>
      </p:sp>
      <p:sp>
        <p:nvSpPr>
          <p:cNvPr id="21" name="Text Placeholder 20">
            <a:extLst>
              <a:ext uri="{FF2B5EF4-FFF2-40B4-BE49-F238E27FC236}">
                <a16:creationId xmlns:a16="http://schemas.microsoft.com/office/drawing/2014/main" id="{531BEB73-092A-84EC-5B44-AB7CDCF390CA}"/>
              </a:ext>
            </a:extLst>
          </p:cNvPr>
          <p:cNvSpPr>
            <a:spLocks noGrp="1"/>
          </p:cNvSpPr>
          <p:nvPr>
            <p:ph type="body" sz="half" idx="30"/>
          </p:nvPr>
        </p:nvSpPr>
        <p:spPr/>
        <p:txBody>
          <a:bodyPr/>
          <a:lstStyle/>
          <a:p>
            <a:r>
              <a:rPr lang="en-US" dirty="0"/>
              <a:t>QA Learning Visits</a:t>
            </a:r>
          </a:p>
          <a:p>
            <a:endParaRPr lang="en-US" dirty="0"/>
          </a:p>
        </p:txBody>
      </p:sp>
      <p:sp>
        <p:nvSpPr>
          <p:cNvPr id="22" name="Text Placeholder 21">
            <a:extLst>
              <a:ext uri="{FF2B5EF4-FFF2-40B4-BE49-F238E27FC236}">
                <a16:creationId xmlns:a16="http://schemas.microsoft.com/office/drawing/2014/main" id="{37447C3B-0C82-2945-6B5A-DF02BC3B3B84}"/>
              </a:ext>
            </a:extLst>
          </p:cNvPr>
          <p:cNvSpPr>
            <a:spLocks noGrp="1"/>
          </p:cNvSpPr>
          <p:nvPr>
            <p:ph type="body" sz="half" idx="31"/>
          </p:nvPr>
        </p:nvSpPr>
        <p:spPr/>
        <p:txBody>
          <a:bodyPr/>
          <a:lstStyle/>
          <a:p>
            <a:r>
              <a:rPr lang="en-US" dirty="0"/>
              <a:t>QI Feedback</a:t>
            </a:r>
          </a:p>
          <a:p>
            <a:endParaRPr lang="en-US" dirty="0"/>
          </a:p>
        </p:txBody>
      </p:sp>
      <p:sp>
        <p:nvSpPr>
          <p:cNvPr id="23" name="Text Placeholder 22">
            <a:extLst>
              <a:ext uri="{FF2B5EF4-FFF2-40B4-BE49-F238E27FC236}">
                <a16:creationId xmlns:a16="http://schemas.microsoft.com/office/drawing/2014/main" id="{18171D02-0586-E3D1-70D6-66BBC1CD94F8}"/>
              </a:ext>
            </a:extLst>
          </p:cNvPr>
          <p:cNvSpPr>
            <a:spLocks noGrp="1"/>
          </p:cNvSpPr>
          <p:nvPr>
            <p:ph type="body" sz="half" idx="32"/>
          </p:nvPr>
        </p:nvSpPr>
        <p:spPr/>
        <p:txBody>
          <a:bodyPr/>
          <a:lstStyle/>
          <a:p>
            <a:endParaRPr lang="en-US"/>
          </a:p>
        </p:txBody>
      </p:sp>
      <p:sp>
        <p:nvSpPr>
          <p:cNvPr id="24" name="Text Placeholder 23">
            <a:extLst>
              <a:ext uri="{FF2B5EF4-FFF2-40B4-BE49-F238E27FC236}">
                <a16:creationId xmlns:a16="http://schemas.microsoft.com/office/drawing/2014/main" id="{0DF96911-CD72-DA26-1DD6-B793D098032D}"/>
              </a:ext>
            </a:extLst>
          </p:cNvPr>
          <p:cNvSpPr>
            <a:spLocks noGrp="1"/>
          </p:cNvSpPr>
          <p:nvPr>
            <p:ph type="body" sz="half" idx="33"/>
          </p:nvPr>
        </p:nvSpPr>
        <p:spPr/>
        <p:txBody>
          <a:bodyPr/>
          <a:lstStyle/>
          <a:p>
            <a:endParaRPr lang="en-US"/>
          </a:p>
        </p:txBody>
      </p:sp>
      <p:sp>
        <p:nvSpPr>
          <p:cNvPr id="25" name="Text Placeholder 24">
            <a:extLst>
              <a:ext uri="{FF2B5EF4-FFF2-40B4-BE49-F238E27FC236}">
                <a16:creationId xmlns:a16="http://schemas.microsoft.com/office/drawing/2014/main" id="{10D3DBA5-65EC-DF34-8B9A-6DF94FAD83F0}"/>
              </a:ext>
            </a:extLst>
          </p:cNvPr>
          <p:cNvSpPr>
            <a:spLocks noGrp="1"/>
          </p:cNvSpPr>
          <p:nvPr>
            <p:ph type="body" sz="half" idx="34"/>
          </p:nvPr>
        </p:nvSpPr>
        <p:spPr/>
        <p:txBody>
          <a:bodyPr/>
          <a:lstStyle/>
          <a:p>
            <a:endParaRPr lang="en-US"/>
          </a:p>
        </p:txBody>
      </p:sp>
    </p:spTree>
    <p:extLst>
      <p:ext uri="{BB962C8B-B14F-4D97-AF65-F5344CB8AC3E}">
        <p14:creationId xmlns:p14="http://schemas.microsoft.com/office/powerpoint/2010/main" val="1332407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3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414" b="7414"/>
          <a:stretch>
            <a:fillRect/>
          </a:stretch>
        </p:blipFill>
        <p:spPr/>
      </p:pic>
      <p:sp>
        <p:nvSpPr>
          <p:cNvPr id="3" name="Title 2">
            <a:extLst>
              <a:ext uri="{FF2B5EF4-FFF2-40B4-BE49-F238E27FC236}">
                <a16:creationId xmlns:a16="http://schemas.microsoft.com/office/drawing/2014/main" id="{4167AC64-CF47-B725-2BA0-419A42DB9176}"/>
              </a:ext>
            </a:extLst>
          </p:cNvPr>
          <p:cNvSpPr>
            <a:spLocks noGrp="1"/>
          </p:cNvSpPr>
          <p:nvPr>
            <p:ph type="ctrTitle"/>
          </p:nvPr>
        </p:nvSpPr>
        <p:spPr/>
        <p:txBody>
          <a:bodyPr/>
          <a:lstStyle/>
          <a:p>
            <a:r>
              <a:rPr lang="en-US" dirty="0" err="1"/>
              <a:t>Harrysmuir</a:t>
            </a:r>
            <a:r>
              <a:rPr lang="en-US" dirty="0"/>
              <a:t> Primary School</a:t>
            </a:r>
          </a:p>
        </p:txBody>
      </p:sp>
      <p:sp>
        <p:nvSpPr>
          <p:cNvPr id="4" name="Text Placeholder 3">
            <a:extLst>
              <a:ext uri="{FF2B5EF4-FFF2-40B4-BE49-F238E27FC236}">
                <a16:creationId xmlns:a16="http://schemas.microsoft.com/office/drawing/2014/main" id="{8CC79D06-5D9A-50A9-7DE1-AB01EB18432A}"/>
              </a:ext>
            </a:extLst>
          </p:cNvPr>
          <p:cNvSpPr>
            <a:spLocks noGrp="1"/>
          </p:cNvSpPr>
          <p:nvPr>
            <p:ph type="body" sz="half" idx="12"/>
          </p:nvPr>
        </p:nvSpPr>
        <p:spPr/>
        <p:txBody>
          <a:bodyPr/>
          <a:lstStyle/>
          <a:p>
            <a:r>
              <a:rPr lang="en-US" dirty="0"/>
              <a:t>All learners experience engaging, high quality learning delivered through a meaningful and relevant context.</a:t>
            </a:r>
          </a:p>
        </p:txBody>
      </p:sp>
      <p:sp>
        <p:nvSpPr>
          <p:cNvPr id="5" name="Text Placeholder 4">
            <a:extLst>
              <a:ext uri="{FF2B5EF4-FFF2-40B4-BE49-F238E27FC236}">
                <a16:creationId xmlns:a16="http://schemas.microsoft.com/office/drawing/2014/main" id="{EBB011A3-0D74-8BDF-70E2-A43B051FFB7E}"/>
              </a:ext>
            </a:extLst>
          </p:cNvPr>
          <p:cNvSpPr>
            <a:spLocks noGrp="1"/>
          </p:cNvSpPr>
          <p:nvPr>
            <p:ph type="body" sz="half" idx="14"/>
          </p:nvPr>
        </p:nvSpPr>
        <p:spPr/>
        <p:txBody>
          <a:bodyPr/>
          <a:lstStyle/>
          <a:p>
            <a:r>
              <a:rPr lang="en-US" dirty="0"/>
              <a:t>2023-24</a:t>
            </a:r>
          </a:p>
          <a:p>
            <a:endParaRPr lang="en-US" dirty="0"/>
          </a:p>
        </p:txBody>
      </p:sp>
      <p:sp>
        <p:nvSpPr>
          <p:cNvPr id="6" name="Text Placeholder 5">
            <a:extLst>
              <a:ext uri="{FF2B5EF4-FFF2-40B4-BE49-F238E27FC236}">
                <a16:creationId xmlns:a16="http://schemas.microsoft.com/office/drawing/2014/main" id="{B356A2B8-B003-877A-B99F-C105F65F3201}"/>
              </a:ext>
            </a:extLst>
          </p:cNvPr>
          <p:cNvSpPr>
            <a:spLocks noGrp="1"/>
          </p:cNvSpPr>
          <p:nvPr>
            <p:ph type="body" sz="half" idx="15"/>
          </p:nvPr>
        </p:nvSpPr>
        <p:spPr/>
        <p:txBody>
          <a:bodyPr/>
          <a:lstStyle/>
          <a:p>
            <a:r>
              <a:rPr lang="en-US" dirty="0"/>
              <a:t> </a:t>
            </a:r>
          </a:p>
        </p:txBody>
      </p:sp>
      <p:sp>
        <p:nvSpPr>
          <p:cNvPr id="7" name="Text Placeholder 6">
            <a:extLst>
              <a:ext uri="{FF2B5EF4-FFF2-40B4-BE49-F238E27FC236}">
                <a16:creationId xmlns:a16="http://schemas.microsoft.com/office/drawing/2014/main" id="{931EE829-0B32-7370-5213-21AF206A40AA}"/>
              </a:ext>
            </a:extLst>
          </p:cNvPr>
          <p:cNvSpPr>
            <a:spLocks noGrp="1"/>
          </p:cNvSpPr>
          <p:nvPr>
            <p:ph type="body" sz="half" idx="16"/>
          </p:nvPr>
        </p:nvSpPr>
        <p:spPr>
          <a:xfrm>
            <a:off x="288649" y="3789283"/>
            <a:ext cx="3050899" cy="305436"/>
          </a:xfrm>
        </p:spPr>
        <p:txBody>
          <a:bodyPr/>
          <a:lstStyle/>
          <a:p>
            <a:r>
              <a:rPr lang="en-US" dirty="0"/>
              <a:t> </a:t>
            </a:r>
          </a:p>
        </p:txBody>
      </p:sp>
      <p:sp>
        <p:nvSpPr>
          <p:cNvPr id="8" name="Text Placeholder 7">
            <a:extLst>
              <a:ext uri="{FF2B5EF4-FFF2-40B4-BE49-F238E27FC236}">
                <a16:creationId xmlns:a16="http://schemas.microsoft.com/office/drawing/2014/main" id="{56AA504E-F172-FA01-0251-F4A85238B3C5}"/>
              </a:ext>
            </a:extLst>
          </p:cNvPr>
          <p:cNvSpPr>
            <a:spLocks noGrp="1"/>
          </p:cNvSpPr>
          <p:nvPr>
            <p:ph type="body" sz="half" idx="17"/>
          </p:nvPr>
        </p:nvSpPr>
        <p:spPr/>
        <p:txBody>
          <a:bodyPr/>
          <a:lstStyle/>
          <a:p>
            <a:r>
              <a:rPr lang="en-US" dirty="0"/>
              <a:t>  Revisit LTA Policy with all staff</a:t>
            </a:r>
          </a:p>
        </p:txBody>
      </p:sp>
      <p:sp>
        <p:nvSpPr>
          <p:cNvPr id="9" name="Text Placeholder 8">
            <a:extLst>
              <a:ext uri="{FF2B5EF4-FFF2-40B4-BE49-F238E27FC236}">
                <a16:creationId xmlns:a16="http://schemas.microsoft.com/office/drawing/2014/main" id="{4D47A76E-EA66-1786-A102-25F8E1D59B5B}"/>
              </a:ext>
            </a:extLst>
          </p:cNvPr>
          <p:cNvSpPr>
            <a:spLocks noGrp="1"/>
          </p:cNvSpPr>
          <p:nvPr>
            <p:ph type="body" sz="half" idx="18"/>
          </p:nvPr>
        </p:nvSpPr>
        <p:spPr/>
        <p:txBody>
          <a:bodyPr/>
          <a:lstStyle/>
          <a:p>
            <a:r>
              <a:rPr lang="en-US" dirty="0"/>
              <a:t>Consistency in timetabling</a:t>
            </a:r>
          </a:p>
        </p:txBody>
      </p:sp>
      <p:sp>
        <p:nvSpPr>
          <p:cNvPr id="10" name="Text Placeholder 9">
            <a:extLst>
              <a:ext uri="{FF2B5EF4-FFF2-40B4-BE49-F238E27FC236}">
                <a16:creationId xmlns:a16="http://schemas.microsoft.com/office/drawing/2014/main" id="{5EB0A889-8E64-8B96-CF2F-85B11810B1B5}"/>
              </a:ext>
            </a:extLst>
          </p:cNvPr>
          <p:cNvSpPr>
            <a:spLocks noGrp="1"/>
          </p:cNvSpPr>
          <p:nvPr>
            <p:ph type="body" sz="half" idx="19"/>
          </p:nvPr>
        </p:nvSpPr>
        <p:spPr/>
        <p:txBody>
          <a:bodyPr/>
          <a:lstStyle/>
          <a:p>
            <a:r>
              <a:rPr lang="en-US" dirty="0"/>
              <a:t> </a:t>
            </a:r>
          </a:p>
        </p:txBody>
      </p:sp>
      <p:sp>
        <p:nvSpPr>
          <p:cNvPr id="11" name="Text Placeholder 10">
            <a:extLst>
              <a:ext uri="{FF2B5EF4-FFF2-40B4-BE49-F238E27FC236}">
                <a16:creationId xmlns:a16="http://schemas.microsoft.com/office/drawing/2014/main" id="{6E7F2F51-7F38-B8C2-A683-8AD7F6F2D403}"/>
              </a:ext>
            </a:extLst>
          </p:cNvPr>
          <p:cNvSpPr>
            <a:spLocks noGrp="1"/>
          </p:cNvSpPr>
          <p:nvPr>
            <p:ph type="body" sz="half" idx="20"/>
          </p:nvPr>
        </p:nvSpPr>
        <p:spPr/>
        <p:txBody>
          <a:bodyPr/>
          <a:lstStyle/>
          <a:p>
            <a:r>
              <a:rPr lang="en-US" dirty="0"/>
              <a:t> Revaluate school vision values and aims. </a:t>
            </a:r>
            <a:r>
              <a:rPr lang="en-GB" dirty="0"/>
              <a:t>All stake holders will  have been consulted and VVA refreshed to reflect all views. </a:t>
            </a:r>
          </a:p>
          <a:p>
            <a:endParaRPr lang="en-US" dirty="0"/>
          </a:p>
        </p:txBody>
      </p:sp>
      <p:sp>
        <p:nvSpPr>
          <p:cNvPr id="12" name="Text Placeholder 11">
            <a:extLst>
              <a:ext uri="{FF2B5EF4-FFF2-40B4-BE49-F238E27FC236}">
                <a16:creationId xmlns:a16="http://schemas.microsoft.com/office/drawing/2014/main" id="{CE8ACAB3-2DAB-382F-CA4B-D8C7CB2F6738}"/>
              </a:ext>
            </a:extLst>
          </p:cNvPr>
          <p:cNvSpPr>
            <a:spLocks noGrp="1"/>
          </p:cNvSpPr>
          <p:nvPr>
            <p:ph type="body" sz="half" idx="22"/>
          </p:nvPr>
        </p:nvSpPr>
        <p:spPr/>
        <p:txBody>
          <a:bodyPr/>
          <a:lstStyle/>
          <a:p>
            <a:r>
              <a:rPr lang="en-US" dirty="0"/>
              <a:t>Children and Staff</a:t>
            </a:r>
          </a:p>
          <a:p>
            <a:endParaRPr lang="en-US" dirty="0"/>
          </a:p>
        </p:txBody>
      </p:sp>
      <p:sp>
        <p:nvSpPr>
          <p:cNvPr id="13" name="Text Placeholder 12">
            <a:extLst>
              <a:ext uri="{FF2B5EF4-FFF2-40B4-BE49-F238E27FC236}">
                <a16:creationId xmlns:a16="http://schemas.microsoft.com/office/drawing/2014/main" id="{06C16498-BF1A-08AE-2714-76947C3B5CF7}"/>
              </a:ext>
            </a:extLst>
          </p:cNvPr>
          <p:cNvSpPr>
            <a:spLocks noGrp="1"/>
          </p:cNvSpPr>
          <p:nvPr>
            <p:ph type="body" sz="half" idx="23"/>
          </p:nvPr>
        </p:nvSpPr>
        <p:spPr/>
        <p:txBody>
          <a:bodyPr/>
          <a:lstStyle/>
          <a:p>
            <a:r>
              <a:rPr lang="en-US" dirty="0"/>
              <a:t>October 2023</a:t>
            </a:r>
          </a:p>
          <a:p>
            <a:endParaRPr lang="en-US" dirty="0"/>
          </a:p>
        </p:txBody>
      </p:sp>
      <p:sp>
        <p:nvSpPr>
          <p:cNvPr id="14" name="Text Placeholder 13">
            <a:extLst>
              <a:ext uri="{FF2B5EF4-FFF2-40B4-BE49-F238E27FC236}">
                <a16:creationId xmlns:a16="http://schemas.microsoft.com/office/drawing/2014/main" id="{8F99C01C-6C55-20C2-D881-A447AE89714A}"/>
              </a:ext>
            </a:extLst>
          </p:cNvPr>
          <p:cNvSpPr>
            <a:spLocks noGrp="1"/>
          </p:cNvSpPr>
          <p:nvPr>
            <p:ph type="body" sz="half" idx="24"/>
          </p:nvPr>
        </p:nvSpPr>
        <p:spPr/>
        <p:txBody>
          <a:bodyPr/>
          <a:lstStyle/>
          <a:p>
            <a:r>
              <a:rPr lang="en-US" dirty="0"/>
              <a:t> Stakeholder engagement snap shot captures will </a:t>
            </a:r>
            <a:r>
              <a:rPr lang="en-US" dirty="0" smtClean="0"/>
              <a:t>evidence, </a:t>
            </a:r>
            <a:r>
              <a:rPr lang="en-GB" dirty="0" smtClean="0"/>
              <a:t>all </a:t>
            </a:r>
            <a:r>
              <a:rPr lang="en-GB" dirty="0"/>
              <a:t>stake </a:t>
            </a:r>
            <a:r>
              <a:rPr lang="en-GB" dirty="0" smtClean="0"/>
              <a:t>holders </a:t>
            </a:r>
            <a:r>
              <a:rPr lang="en-GB" dirty="0" smtClean="0"/>
              <a:t>being </a:t>
            </a:r>
            <a:r>
              <a:rPr lang="en-GB" dirty="0"/>
              <a:t>consulted and VVA refreshed to reflect all views. </a:t>
            </a:r>
            <a:endParaRPr lang="en-US" dirty="0"/>
          </a:p>
        </p:txBody>
      </p:sp>
      <p:sp>
        <p:nvSpPr>
          <p:cNvPr id="15" name="Text Placeholder 14">
            <a:extLst>
              <a:ext uri="{FF2B5EF4-FFF2-40B4-BE49-F238E27FC236}">
                <a16:creationId xmlns:a16="http://schemas.microsoft.com/office/drawing/2014/main" id="{F5DCBA5A-2539-4652-C8DC-05AB80B265A9}"/>
              </a:ext>
            </a:extLst>
          </p:cNvPr>
          <p:cNvSpPr>
            <a:spLocks noGrp="1"/>
          </p:cNvSpPr>
          <p:nvPr>
            <p:ph type="body" sz="half" idx="25"/>
          </p:nvPr>
        </p:nvSpPr>
        <p:spPr>
          <a:solidFill>
            <a:srgbClr val="FFFF00"/>
          </a:solidFill>
        </p:spPr>
        <p:txBody>
          <a:bodyPr/>
          <a:lstStyle/>
          <a:p>
            <a:r>
              <a:rPr lang="en-US" dirty="0"/>
              <a:t> </a:t>
            </a:r>
          </a:p>
        </p:txBody>
      </p:sp>
      <p:sp>
        <p:nvSpPr>
          <p:cNvPr id="16" name="Text Placeholder 15">
            <a:extLst>
              <a:ext uri="{FF2B5EF4-FFF2-40B4-BE49-F238E27FC236}">
                <a16:creationId xmlns:a16="http://schemas.microsoft.com/office/drawing/2014/main" id="{51853334-850C-24D6-0387-3CCA88900505}"/>
              </a:ext>
            </a:extLst>
          </p:cNvPr>
          <p:cNvSpPr>
            <a:spLocks noGrp="1"/>
          </p:cNvSpPr>
          <p:nvPr>
            <p:ph type="body" sz="half" idx="26"/>
          </p:nvPr>
        </p:nvSpPr>
        <p:spPr/>
        <p:txBody>
          <a:bodyPr/>
          <a:lstStyle/>
          <a:p>
            <a:r>
              <a:rPr lang="en-US" dirty="0"/>
              <a:t>Planning evolves to meet the needs of all learners  across all curricular areas. All staff are using revised planning formats</a:t>
            </a:r>
          </a:p>
          <a:p>
            <a:endParaRPr lang="en-US" dirty="0"/>
          </a:p>
        </p:txBody>
      </p:sp>
      <p:sp>
        <p:nvSpPr>
          <p:cNvPr id="17" name="Text Placeholder 16">
            <a:extLst>
              <a:ext uri="{FF2B5EF4-FFF2-40B4-BE49-F238E27FC236}">
                <a16:creationId xmlns:a16="http://schemas.microsoft.com/office/drawing/2014/main" id="{C5D3292F-FADF-068E-58B3-61516C2335EA}"/>
              </a:ext>
            </a:extLst>
          </p:cNvPr>
          <p:cNvSpPr>
            <a:spLocks noGrp="1"/>
          </p:cNvSpPr>
          <p:nvPr>
            <p:ph type="body" sz="half" idx="27"/>
          </p:nvPr>
        </p:nvSpPr>
        <p:spPr/>
        <p:txBody>
          <a:bodyPr/>
          <a:lstStyle/>
          <a:p>
            <a:r>
              <a:rPr lang="en-US" dirty="0"/>
              <a:t>Children and Staff</a:t>
            </a:r>
          </a:p>
        </p:txBody>
      </p:sp>
      <p:sp>
        <p:nvSpPr>
          <p:cNvPr id="18" name="Text Placeholder 17">
            <a:extLst>
              <a:ext uri="{FF2B5EF4-FFF2-40B4-BE49-F238E27FC236}">
                <a16:creationId xmlns:a16="http://schemas.microsoft.com/office/drawing/2014/main" id="{FAB96571-EA20-4731-4863-351B3D601B25}"/>
              </a:ext>
            </a:extLst>
          </p:cNvPr>
          <p:cNvSpPr>
            <a:spLocks noGrp="1"/>
          </p:cNvSpPr>
          <p:nvPr>
            <p:ph type="body" sz="half" idx="28"/>
          </p:nvPr>
        </p:nvSpPr>
        <p:spPr/>
        <p:txBody>
          <a:bodyPr/>
          <a:lstStyle/>
          <a:p>
            <a:r>
              <a:rPr lang="en-US" dirty="0"/>
              <a:t>August 2023</a:t>
            </a:r>
          </a:p>
        </p:txBody>
      </p:sp>
      <p:sp>
        <p:nvSpPr>
          <p:cNvPr id="19" name="Text Placeholder 18">
            <a:extLst>
              <a:ext uri="{FF2B5EF4-FFF2-40B4-BE49-F238E27FC236}">
                <a16:creationId xmlns:a16="http://schemas.microsoft.com/office/drawing/2014/main" id="{C931BDF0-42CF-4869-98AD-4047951C061E}"/>
              </a:ext>
            </a:extLst>
          </p:cNvPr>
          <p:cNvSpPr>
            <a:spLocks noGrp="1"/>
          </p:cNvSpPr>
          <p:nvPr>
            <p:ph type="body" sz="half" idx="29"/>
          </p:nvPr>
        </p:nvSpPr>
        <p:spPr>
          <a:xfrm>
            <a:off x="8278761" y="3680536"/>
            <a:ext cx="3077497" cy="401387"/>
          </a:xfrm>
        </p:spPr>
        <p:txBody>
          <a:bodyPr/>
          <a:lstStyle/>
          <a:p>
            <a:r>
              <a:rPr lang="en-US" sz="900" dirty="0"/>
              <a:t> Quality assurance of planning and learning conversations will evidence a</a:t>
            </a:r>
            <a:r>
              <a:rPr lang="en-US" sz="900" dirty="0" smtClean="0"/>
              <a:t>ll </a:t>
            </a:r>
            <a:r>
              <a:rPr lang="en-US" sz="900" dirty="0"/>
              <a:t>staff are using revised planning formats. Learners will experience interdisciplinary learning opportunities.</a:t>
            </a:r>
          </a:p>
        </p:txBody>
      </p:sp>
      <p:sp>
        <p:nvSpPr>
          <p:cNvPr id="20" name="Text Placeholder 19">
            <a:extLst>
              <a:ext uri="{FF2B5EF4-FFF2-40B4-BE49-F238E27FC236}">
                <a16:creationId xmlns:a16="http://schemas.microsoft.com/office/drawing/2014/main" id="{CCB460F1-1532-C25C-EFC5-EEA5C9FE1C70}"/>
              </a:ext>
            </a:extLst>
          </p:cNvPr>
          <p:cNvSpPr>
            <a:spLocks noGrp="1"/>
          </p:cNvSpPr>
          <p:nvPr>
            <p:ph type="body" sz="half" idx="30"/>
          </p:nvPr>
        </p:nvSpPr>
        <p:spPr>
          <a:solidFill>
            <a:srgbClr val="00B050"/>
          </a:solidFill>
        </p:spPr>
        <p:txBody>
          <a:bodyPr/>
          <a:lstStyle/>
          <a:p>
            <a:r>
              <a:rPr lang="en-US" dirty="0"/>
              <a:t> </a:t>
            </a:r>
          </a:p>
        </p:txBody>
      </p:sp>
      <p:sp>
        <p:nvSpPr>
          <p:cNvPr id="21" name="Text Placeholder 20">
            <a:extLst>
              <a:ext uri="{FF2B5EF4-FFF2-40B4-BE49-F238E27FC236}">
                <a16:creationId xmlns:a16="http://schemas.microsoft.com/office/drawing/2014/main" id="{799AB45F-DE28-A744-71CC-7332229A3552}"/>
              </a:ext>
            </a:extLst>
          </p:cNvPr>
          <p:cNvSpPr>
            <a:spLocks noGrp="1"/>
          </p:cNvSpPr>
          <p:nvPr>
            <p:ph type="body" sz="half" idx="31"/>
          </p:nvPr>
        </p:nvSpPr>
        <p:spPr/>
        <p:txBody>
          <a:bodyPr/>
          <a:lstStyle/>
          <a:p>
            <a:r>
              <a:rPr lang="en-US" dirty="0"/>
              <a:t>All staff to plan 1 term using agreed IDL proforma. All plans must evidence pupil voice at planning stage.</a:t>
            </a:r>
          </a:p>
        </p:txBody>
      </p:sp>
      <p:sp>
        <p:nvSpPr>
          <p:cNvPr id="22" name="Text Placeholder 21">
            <a:extLst>
              <a:ext uri="{FF2B5EF4-FFF2-40B4-BE49-F238E27FC236}">
                <a16:creationId xmlns:a16="http://schemas.microsoft.com/office/drawing/2014/main" id="{AD20C2AB-8550-F343-C0D3-E0AEBCB94A04}"/>
              </a:ext>
            </a:extLst>
          </p:cNvPr>
          <p:cNvSpPr>
            <a:spLocks noGrp="1"/>
          </p:cNvSpPr>
          <p:nvPr>
            <p:ph type="body" sz="half" idx="32"/>
          </p:nvPr>
        </p:nvSpPr>
        <p:spPr/>
        <p:txBody>
          <a:bodyPr/>
          <a:lstStyle/>
          <a:p>
            <a:r>
              <a:rPr lang="en-US" dirty="0"/>
              <a:t>All Staff</a:t>
            </a:r>
          </a:p>
        </p:txBody>
      </p:sp>
      <p:sp>
        <p:nvSpPr>
          <p:cNvPr id="23" name="Text Placeholder 22">
            <a:extLst>
              <a:ext uri="{FF2B5EF4-FFF2-40B4-BE49-F238E27FC236}">
                <a16:creationId xmlns:a16="http://schemas.microsoft.com/office/drawing/2014/main" id="{49B61229-9E83-9FD5-B710-7350A0FC5B81}"/>
              </a:ext>
            </a:extLst>
          </p:cNvPr>
          <p:cNvSpPr>
            <a:spLocks noGrp="1"/>
          </p:cNvSpPr>
          <p:nvPr>
            <p:ph type="body" sz="half" idx="33"/>
          </p:nvPr>
        </p:nvSpPr>
        <p:spPr/>
        <p:txBody>
          <a:bodyPr/>
          <a:lstStyle/>
          <a:p>
            <a:r>
              <a:rPr lang="en-US" dirty="0"/>
              <a:t>October 2023</a:t>
            </a:r>
          </a:p>
        </p:txBody>
      </p:sp>
      <p:sp>
        <p:nvSpPr>
          <p:cNvPr id="24" name="Text Placeholder 23">
            <a:extLst>
              <a:ext uri="{FF2B5EF4-FFF2-40B4-BE49-F238E27FC236}">
                <a16:creationId xmlns:a16="http://schemas.microsoft.com/office/drawing/2014/main" id="{D44C7673-2F9E-D9DE-4A33-F4C8A3A2172A}"/>
              </a:ext>
            </a:extLst>
          </p:cNvPr>
          <p:cNvSpPr>
            <a:spLocks noGrp="1"/>
          </p:cNvSpPr>
          <p:nvPr>
            <p:ph type="body" sz="half" idx="34"/>
          </p:nvPr>
        </p:nvSpPr>
        <p:spPr/>
        <p:txBody>
          <a:bodyPr/>
          <a:lstStyle/>
          <a:p>
            <a:r>
              <a:rPr lang="en-US" dirty="0"/>
              <a:t> Children leading learning by influencing learning opportunities at the planning stage.</a:t>
            </a:r>
          </a:p>
        </p:txBody>
      </p:sp>
      <p:sp>
        <p:nvSpPr>
          <p:cNvPr id="25" name="Text Placeholder 24">
            <a:extLst>
              <a:ext uri="{FF2B5EF4-FFF2-40B4-BE49-F238E27FC236}">
                <a16:creationId xmlns:a16="http://schemas.microsoft.com/office/drawing/2014/main" id="{C2C3B8EB-0F85-F213-CE66-8AAA17BD8257}"/>
              </a:ext>
            </a:extLst>
          </p:cNvPr>
          <p:cNvSpPr>
            <a:spLocks noGrp="1"/>
          </p:cNvSpPr>
          <p:nvPr>
            <p:ph type="body" sz="half" idx="35"/>
          </p:nvPr>
        </p:nvSpPr>
        <p:spPr>
          <a:xfrm>
            <a:off x="11434009" y="4386249"/>
            <a:ext cx="318940" cy="315414"/>
          </a:xfrm>
          <a:solidFill>
            <a:srgbClr val="00B050"/>
          </a:solidFill>
        </p:spPr>
        <p:txBody>
          <a:bodyPr/>
          <a:lstStyle/>
          <a:p>
            <a:r>
              <a:rPr lang="en-US" dirty="0"/>
              <a:t> </a:t>
            </a:r>
          </a:p>
        </p:txBody>
      </p:sp>
      <p:sp>
        <p:nvSpPr>
          <p:cNvPr id="26" name="Text Placeholder 25">
            <a:extLst>
              <a:ext uri="{FF2B5EF4-FFF2-40B4-BE49-F238E27FC236}">
                <a16:creationId xmlns:a16="http://schemas.microsoft.com/office/drawing/2014/main" id="{A9FA8C88-5CE8-FD8D-3F58-1DEB6C30FBB6}"/>
              </a:ext>
            </a:extLst>
          </p:cNvPr>
          <p:cNvSpPr>
            <a:spLocks noGrp="1"/>
          </p:cNvSpPr>
          <p:nvPr>
            <p:ph type="body" sz="half" idx="36"/>
          </p:nvPr>
        </p:nvSpPr>
        <p:spPr/>
        <p:txBody>
          <a:bodyPr/>
          <a:lstStyle/>
          <a:p>
            <a:r>
              <a:rPr lang="en-US" dirty="0"/>
              <a:t>All staff to complete term 1 annual planning proforma. E’s and O’s, bundled and identified for specific targeted weeks/contexts. </a:t>
            </a:r>
          </a:p>
        </p:txBody>
      </p:sp>
      <p:sp>
        <p:nvSpPr>
          <p:cNvPr id="27" name="Text Placeholder 26">
            <a:extLst>
              <a:ext uri="{FF2B5EF4-FFF2-40B4-BE49-F238E27FC236}">
                <a16:creationId xmlns:a16="http://schemas.microsoft.com/office/drawing/2014/main" id="{357C9D38-1C59-A3B8-4A32-50F45C80DCE2}"/>
              </a:ext>
            </a:extLst>
          </p:cNvPr>
          <p:cNvSpPr>
            <a:spLocks noGrp="1"/>
          </p:cNvSpPr>
          <p:nvPr>
            <p:ph type="body" sz="half" idx="37"/>
          </p:nvPr>
        </p:nvSpPr>
        <p:spPr/>
        <p:txBody>
          <a:bodyPr/>
          <a:lstStyle/>
          <a:p>
            <a:r>
              <a:rPr lang="en-US" dirty="0"/>
              <a:t>Teaching Staff</a:t>
            </a:r>
          </a:p>
        </p:txBody>
      </p:sp>
      <p:sp>
        <p:nvSpPr>
          <p:cNvPr id="28" name="Text Placeholder 27">
            <a:extLst>
              <a:ext uri="{FF2B5EF4-FFF2-40B4-BE49-F238E27FC236}">
                <a16:creationId xmlns:a16="http://schemas.microsoft.com/office/drawing/2014/main" id="{C42D140A-8386-D5DC-96E7-95FA7652D0FD}"/>
              </a:ext>
            </a:extLst>
          </p:cNvPr>
          <p:cNvSpPr>
            <a:spLocks noGrp="1"/>
          </p:cNvSpPr>
          <p:nvPr>
            <p:ph type="body" sz="half" idx="38"/>
          </p:nvPr>
        </p:nvSpPr>
        <p:spPr>
          <a:xfrm>
            <a:off x="6962099" y="5148654"/>
            <a:ext cx="858590" cy="187478"/>
          </a:xfrm>
        </p:spPr>
        <p:txBody>
          <a:bodyPr/>
          <a:lstStyle/>
          <a:p>
            <a:r>
              <a:rPr lang="en-US" dirty="0"/>
              <a:t>October 2023</a:t>
            </a:r>
          </a:p>
        </p:txBody>
      </p:sp>
      <p:sp>
        <p:nvSpPr>
          <p:cNvPr id="29" name="Text Placeholder 28">
            <a:extLst>
              <a:ext uri="{FF2B5EF4-FFF2-40B4-BE49-F238E27FC236}">
                <a16:creationId xmlns:a16="http://schemas.microsoft.com/office/drawing/2014/main" id="{5B89A65D-DF01-FF51-F1ED-8C30422596AD}"/>
              </a:ext>
            </a:extLst>
          </p:cNvPr>
          <p:cNvSpPr>
            <a:spLocks noGrp="1"/>
          </p:cNvSpPr>
          <p:nvPr>
            <p:ph type="body" sz="half" idx="39"/>
          </p:nvPr>
        </p:nvSpPr>
        <p:spPr>
          <a:xfrm>
            <a:off x="8278761" y="4903625"/>
            <a:ext cx="3077497" cy="469573"/>
          </a:xfrm>
        </p:spPr>
        <p:txBody>
          <a:bodyPr/>
          <a:lstStyle/>
          <a:p>
            <a:r>
              <a:rPr lang="en-US" dirty="0" smtClean="0"/>
              <a:t>Learning conversations and observations will evidence that All </a:t>
            </a:r>
            <a:r>
              <a:rPr lang="en-US" dirty="0"/>
              <a:t>children </a:t>
            </a:r>
            <a:r>
              <a:rPr lang="en-US" dirty="0" smtClean="0"/>
              <a:t>experience at least one block topic </a:t>
            </a:r>
            <a:r>
              <a:rPr lang="en-US" dirty="0"/>
              <a:t>learning </a:t>
            </a:r>
            <a:r>
              <a:rPr lang="en-US" dirty="0" smtClean="0"/>
              <a:t>opportunity </a:t>
            </a:r>
            <a:r>
              <a:rPr lang="en-US" dirty="0"/>
              <a:t>within a relevant contexts.  </a:t>
            </a:r>
          </a:p>
        </p:txBody>
      </p:sp>
      <p:sp>
        <p:nvSpPr>
          <p:cNvPr id="30" name="Text Placeholder 29">
            <a:extLst>
              <a:ext uri="{FF2B5EF4-FFF2-40B4-BE49-F238E27FC236}">
                <a16:creationId xmlns:a16="http://schemas.microsoft.com/office/drawing/2014/main" id="{76DEDC30-34ED-AAFB-0FA4-CB818A8B6C42}"/>
              </a:ext>
            </a:extLst>
          </p:cNvPr>
          <p:cNvSpPr>
            <a:spLocks noGrp="1"/>
          </p:cNvSpPr>
          <p:nvPr>
            <p:ph type="body" sz="half" idx="40"/>
          </p:nvPr>
        </p:nvSpPr>
        <p:spPr>
          <a:xfrm>
            <a:off x="11434009" y="4970741"/>
            <a:ext cx="318940" cy="315414"/>
          </a:xfrm>
          <a:solidFill>
            <a:srgbClr val="00B050"/>
          </a:solidFill>
        </p:spPr>
        <p:txBody>
          <a:bodyPr/>
          <a:lstStyle/>
          <a:p>
            <a:r>
              <a:rPr lang="en-US" dirty="0"/>
              <a:t> </a:t>
            </a:r>
          </a:p>
        </p:txBody>
      </p:sp>
      <p:sp>
        <p:nvSpPr>
          <p:cNvPr id="31" name="Text Placeholder 30">
            <a:extLst>
              <a:ext uri="{FF2B5EF4-FFF2-40B4-BE49-F238E27FC236}">
                <a16:creationId xmlns:a16="http://schemas.microsoft.com/office/drawing/2014/main" id="{4A96EF32-44A1-43BD-719B-F6FA189D4ED0}"/>
              </a:ext>
            </a:extLst>
          </p:cNvPr>
          <p:cNvSpPr>
            <a:spLocks noGrp="1"/>
          </p:cNvSpPr>
          <p:nvPr>
            <p:ph type="body" sz="half" idx="41"/>
          </p:nvPr>
        </p:nvSpPr>
        <p:spPr/>
        <p:txBody>
          <a:bodyPr/>
          <a:lstStyle/>
          <a:p>
            <a:r>
              <a:rPr lang="en-US" dirty="0"/>
              <a:t>All Annual planners moderated at school level. Feedback for practitioners provided immediately</a:t>
            </a:r>
          </a:p>
          <a:p>
            <a:endParaRPr lang="en-US" dirty="0"/>
          </a:p>
        </p:txBody>
      </p:sp>
      <p:sp>
        <p:nvSpPr>
          <p:cNvPr id="32" name="Text Placeholder 31">
            <a:extLst>
              <a:ext uri="{FF2B5EF4-FFF2-40B4-BE49-F238E27FC236}">
                <a16:creationId xmlns:a16="http://schemas.microsoft.com/office/drawing/2014/main" id="{BCC64D2D-0359-998F-E7F7-79499D7B2A0E}"/>
              </a:ext>
            </a:extLst>
          </p:cNvPr>
          <p:cNvSpPr>
            <a:spLocks noGrp="1"/>
          </p:cNvSpPr>
          <p:nvPr>
            <p:ph type="body" sz="half" idx="42"/>
          </p:nvPr>
        </p:nvSpPr>
        <p:spPr/>
        <p:txBody>
          <a:bodyPr/>
          <a:lstStyle/>
          <a:p>
            <a:r>
              <a:rPr lang="en-US" dirty="0"/>
              <a:t>Teaching Staff</a:t>
            </a:r>
          </a:p>
          <a:p>
            <a:endParaRPr lang="en-US" dirty="0"/>
          </a:p>
        </p:txBody>
      </p:sp>
      <p:sp>
        <p:nvSpPr>
          <p:cNvPr id="33" name="Text Placeholder 32">
            <a:extLst>
              <a:ext uri="{FF2B5EF4-FFF2-40B4-BE49-F238E27FC236}">
                <a16:creationId xmlns:a16="http://schemas.microsoft.com/office/drawing/2014/main" id="{E0174E60-7F0A-F104-489E-420D8F3BA855}"/>
              </a:ext>
            </a:extLst>
          </p:cNvPr>
          <p:cNvSpPr>
            <a:spLocks noGrp="1"/>
          </p:cNvSpPr>
          <p:nvPr>
            <p:ph type="body" sz="half" idx="43"/>
          </p:nvPr>
        </p:nvSpPr>
        <p:spPr/>
        <p:txBody>
          <a:bodyPr/>
          <a:lstStyle/>
          <a:p>
            <a:r>
              <a:rPr lang="en-US" dirty="0"/>
              <a:t>May 2023</a:t>
            </a:r>
          </a:p>
        </p:txBody>
      </p:sp>
      <p:sp>
        <p:nvSpPr>
          <p:cNvPr id="34" name="Text Placeholder 33">
            <a:extLst>
              <a:ext uri="{FF2B5EF4-FFF2-40B4-BE49-F238E27FC236}">
                <a16:creationId xmlns:a16="http://schemas.microsoft.com/office/drawing/2014/main" id="{EE807972-088D-24FA-B5F7-5A4B6024947D}"/>
              </a:ext>
            </a:extLst>
          </p:cNvPr>
          <p:cNvSpPr>
            <a:spLocks noGrp="1"/>
          </p:cNvSpPr>
          <p:nvPr>
            <p:ph type="body" sz="half" idx="44"/>
          </p:nvPr>
        </p:nvSpPr>
        <p:spPr/>
        <p:txBody>
          <a:bodyPr/>
          <a:lstStyle/>
          <a:p>
            <a:r>
              <a:rPr lang="en-US" dirty="0"/>
              <a:t> Consistency for all learner expeiences developed across all levels. </a:t>
            </a:r>
          </a:p>
        </p:txBody>
      </p:sp>
      <p:sp>
        <p:nvSpPr>
          <p:cNvPr id="37" name="Text Placeholder 29">
            <a:extLst>
              <a:ext uri="{FF2B5EF4-FFF2-40B4-BE49-F238E27FC236}">
                <a16:creationId xmlns:a16="http://schemas.microsoft.com/office/drawing/2014/main" id="{76DEDC30-34ED-AAFB-0FA4-CB818A8B6C42}"/>
              </a:ext>
            </a:extLst>
          </p:cNvPr>
          <p:cNvSpPr>
            <a:spLocks noGrp="1"/>
          </p:cNvSpPr>
          <p:nvPr>
            <p:ph type="body" sz="half" idx="40"/>
          </p:nvPr>
        </p:nvSpPr>
        <p:spPr>
          <a:xfrm>
            <a:off x="11463398" y="5563792"/>
            <a:ext cx="318940" cy="315414"/>
          </a:xfrm>
          <a:solidFill>
            <a:srgbClr val="00B050"/>
          </a:solidFill>
        </p:spPr>
        <p:txBody>
          <a:bodyPr/>
          <a:lstStyle/>
          <a:p>
            <a:r>
              <a:rPr lang="en-US" dirty="0"/>
              <a:t> </a:t>
            </a:r>
          </a:p>
        </p:txBody>
      </p:sp>
    </p:spTree>
    <p:extLst>
      <p:ext uri="{BB962C8B-B14F-4D97-AF65-F5344CB8AC3E}">
        <p14:creationId xmlns:p14="http://schemas.microsoft.com/office/powerpoint/2010/main" val="470861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Placeholder 40"/>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414" b="7414"/>
          <a:stretch>
            <a:fillRect/>
          </a:stretch>
        </p:blipFill>
        <p:spPr/>
      </p:pic>
      <p:sp>
        <p:nvSpPr>
          <p:cNvPr id="3" name="Title 2">
            <a:extLst>
              <a:ext uri="{FF2B5EF4-FFF2-40B4-BE49-F238E27FC236}">
                <a16:creationId xmlns:a16="http://schemas.microsoft.com/office/drawing/2014/main" id="{E3441277-D2A5-1E3C-A304-00A1AB30577F}"/>
              </a:ext>
            </a:extLst>
          </p:cNvPr>
          <p:cNvSpPr>
            <a:spLocks noGrp="1"/>
          </p:cNvSpPr>
          <p:nvPr>
            <p:ph type="ctrTitle"/>
          </p:nvPr>
        </p:nvSpPr>
        <p:spPr>
          <a:xfrm>
            <a:off x="2542477" y="392930"/>
            <a:ext cx="6991815" cy="287492"/>
          </a:xfrm>
        </p:spPr>
        <p:txBody>
          <a:bodyPr/>
          <a:lstStyle/>
          <a:p>
            <a:r>
              <a:rPr lang="en-US" dirty="0" err="1"/>
              <a:t>Harrysmuir</a:t>
            </a:r>
            <a:r>
              <a:rPr lang="en-US" dirty="0"/>
              <a:t> Primary School</a:t>
            </a:r>
          </a:p>
        </p:txBody>
      </p:sp>
      <p:sp>
        <p:nvSpPr>
          <p:cNvPr id="4" name="Text Placeholder 3">
            <a:extLst>
              <a:ext uri="{FF2B5EF4-FFF2-40B4-BE49-F238E27FC236}">
                <a16:creationId xmlns:a16="http://schemas.microsoft.com/office/drawing/2014/main" id="{003DB2B4-66B8-D652-33CD-B5B5CDDED430}"/>
              </a:ext>
            </a:extLst>
          </p:cNvPr>
          <p:cNvSpPr>
            <a:spLocks noGrp="1"/>
          </p:cNvSpPr>
          <p:nvPr>
            <p:ph type="body" sz="half" idx="12"/>
          </p:nvPr>
        </p:nvSpPr>
        <p:spPr/>
        <p:txBody>
          <a:bodyPr/>
          <a:lstStyle/>
          <a:p>
            <a:r>
              <a:rPr lang="en-US" dirty="0"/>
              <a:t>All learners experience engaging, high quality learning delivered through a meaningful and relevant context.</a:t>
            </a:r>
          </a:p>
        </p:txBody>
      </p:sp>
      <p:sp>
        <p:nvSpPr>
          <p:cNvPr id="5" name="Text Placeholder 4">
            <a:extLst>
              <a:ext uri="{FF2B5EF4-FFF2-40B4-BE49-F238E27FC236}">
                <a16:creationId xmlns:a16="http://schemas.microsoft.com/office/drawing/2014/main" id="{F9F8D7AB-1202-C1E2-C27E-107E3EAEEE7D}"/>
              </a:ext>
            </a:extLst>
          </p:cNvPr>
          <p:cNvSpPr>
            <a:spLocks noGrp="1"/>
          </p:cNvSpPr>
          <p:nvPr>
            <p:ph type="body" sz="half" idx="14"/>
          </p:nvPr>
        </p:nvSpPr>
        <p:spPr/>
        <p:txBody>
          <a:bodyPr/>
          <a:lstStyle/>
          <a:p>
            <a:r>
              <a:rPr lang="en-US" dirty="0"/>
              <a:t>2023-24</a:t>
            </a:r>
          </a:p>
          <a:p>
            <a:endParaRPr lang="en-US" dirty="0"/>
          </a:p>
        </p:txBody>
      </p:sp>
      <p:sp>
        <p:nvSpPr>
          <p:cNvPr id="6" name="Text Placeholder 5">
            <a:extLst>
              <a:ext uri="{FF2B5EF4-FFF2-40B4-BE49-F238E27FC236}">
                <a16:creationId xmlns:a16="http://schemas.microsoft.com/office/drawing/2014/main" id="{DAB9D981-E5F0-F865-DE03-3027A6D44E53}"/>
              </a:ext>
            </a:extLst>
          </p:cNvPr>
          <p:cNvSpPr>
            <a:spLocks noGrp="1"/>
          </p:cNvSpPr>
          <p:nvPr>
            <p:ph type="body" sz="half" idx="15"/>
          </p:nvPr>
        </p:nvSpPr>
        <p:spPr/>
        <p:txBody>
          <a:bodyPr/>
          <a:lstStyle/>
          <a:p>
            <a:r>
              <a:rPr lang="en-US" dirty="0" smtClean="0"/>
              <a:t>.</a:t>
            </a:r>
            <a:endParaRPr lang="en-US" dirty="0"/>
          </a:p>
        </p:txBody>
      </p:sp>
      <p:sp>
        <p:nvSpPr>
          <p:cNvPr id="7" name="Text Placeholder 6">
            <a:extLst>
              <a:ext uri="{FF2B5EF4-FFF2-40B4-BE49-F238E27FC236}">
                <a16:creationId xmlns:a16="http://schemas.microsoft.com/office/drawing/2014/main" id="{E18AE270-F3F0-5593-45DE-2A3BC46133FA}"/>
              </a:ext>
            </a:extLst>
          </p:cNvPr>
          <p:cNvSpPr>
            <a:spLocks noGrp="1"/>
          </p:cNvSpPr>
          <p:nvPr>
            <p:ph type="body" sz="half" idx="16"/>
          </p:nvPr>
        </p:nvSpPr>
        <p:spPr/>
        <p:txBody>
          <a:bodyPr/>
          <a:lstStyle/>
          <a:p>
            <a:r>
              <a:rPr lang="en-US" dirty="0" smtClean="0"/>
              <a:t>.</a:t>
            </a:r>
            <a:endParaRPr lang="en-US" dirty="0"/>
          </a:p>
        </p:txBody>
      </p:sp>
      <p:sp>
        <p:nvSpPr>
          <p:cNvPr id="8" name="Text Placeholder 7">
            <a:extLst>
              <a:ext uri="{FF2B5EF4-FFF2-40B4-BE49-F238E27FC236}">
                <a16:creationId xmlns:a16="http://schemas.microsoft.com/office/drawing/2014/main" id="{5988EBAD-00B2-E623-E517-6299F34FD39F}"/>
              </a:ext>
            </a:extLst>
          </p:cNvPr>
          <p:cNvSpPr>
            <a:spLocks noGrp="1"/>
          </p:cNvSpPr>
          <p:nvPr>
            <p:ph type="body" sz="half" idx="17"/>
          </p:nvPr>
        </p:nvSpPr>
        <p:spPr/>
        <p:txBody>
          <a:bodyPr/>
          <a:lstStyle/>
          <a:p>
            <a:r>
              <a:rPr lang="en-US" dirty="0" smtClean="0"/>
              <a:t>Positive relationship policy</a:t>
            </a:r>
            <a:endParaRPr lang="en-US" dirty="0"/>
          </a:p>
        </p:txBody>
      </p:sp>
      <p:sp>
        <p:nvSpPr>
          <p:cNvPr id="9" name="Text Placeholder 8">
            <a:extLst>
              <a:ext uri="{FF2B5EF4-FFF2-40B4-BE49-F238E27FC236}">
                <a16:creationId xmlns:a16="http://schemas.microsoft.com/office/drawing/2014/main" id="{9802FDB8-3173-B3D6-4E2F-98686D24B01E}"/>
              </a:ext>
            </a:extLst>
          </p:cNvPr>
          <p:cNvSpPr>
            <a:spLocks noGrp="1"/>
          </p:cNvSpPr>
          <p:nvPr>
            <p:ph type="body" sz="half" idx="18"/>
          </p:nvPr>
        </p:nvSpPr>
        <p:spPr/>
        <p:txBody>
          <a:bodyPr/>
          <a:lstStyle/>
          <a:p>
            <a:r>
              <a:rPr lang="en-US" dirty="0" smtClean="0"/>
              <a:t>Trauma informed practice</a:t>
            </a:r>
            <a:endParaRPr lang="en-US" dirty="0"/>
          </a:p>
        </p:txBody>
      </p:sp>
      <p:sp>
        <p:nvSpPr>
          <p:cNvPr id="10" name="Text Placeholder 9">
            <a:extLst>
              <a:ext uri="{FF2B5EF4-FFF2-40B4-BE49-F238E27FC236}">
                <a16:creationId xmlns:a16="http://schemas.microsoft.com/office/drawing/2014/main" id="{7E70F198-A8D3-60DF-7BD4-483EB8AF857B}"/>
              </a:ext>
            </a:extLst>
          </p:cNvPr>
          <p:cNvSpPr>
            <a:spLocks noGrp="1"/>
          </p:cNvSpPr>
          <p:nvPr>
            <p:ph type="body" sz="half" idx="19"/>
          </p:nvPr>
        </p:nvSpPr>
        <p:spPr/>
        <p:txBody>
          <a:bodyPr/>
          <a:lstStyle/>
          <a:p>
            <a:r>
              <a:rPr lang="en-US" dirty="0" smtClean="0"/>
              <a:t>Pupil passports</a:t>
            </a:r>
            <a:endParaRPr lang="en-US" dirty="0"/>
          </a:p>
        </p:txBody>
      </p:sp>
      <p:sp>
        <p:nvSpPr>
          <p:cNvPr id="11" name="Text Placeholder 10">
            <a:extLst>
              <a:ext uri="{FF2B5EF4-FFF2-40B4-BE49-F238E27FC236}">
                <a16:creationId xmlns:a16="http://schemas.microsoft.com/office/drawing/2014/main" id="{76D1C1F9-4C95-0C91-993D-9DEE916F836C}"/>
              </a:ext>
            </a:extLst>
          </p:cNvPr>
          <p:cNvSpPr>
            <a:spLocks noGrp="1"/>
          </p:cNvSpPr>
          <p:nvPr>
            <p:ph type="body" sz="half" idx="20"/>
          </p:nvPr>
        </p:nvSpPr>
        <p:spPr/>
        <p:txBody>
          <a:bodyPr/>
          <a:lstStyle/>
          <a:p>
            <a:r>
              <a:rPr lang="en-US" dirty="0" smtClean="0"/>
              <a:t>Establish Working Parties based on curriculum design needs. All teaching staff will contribute and facilitate improvements .</a:t>
            </a:r>
            <a:endParaRPr lang="en-US" dirty="0"/>
          </a:p>
        </p:txBody>
      </p:sp>
      <p:sp>
        <p:nvSpPr>
          <p:cNvPr id="12" name="Text Placeholder 11">
            <a:extLst>
              <a:ext uri="{FF2B5EF4-FFF2-40B4-BE49-F238E27FC236}">
                <a16:creationId xmlns:a16="http://schemas.microsoft.com/office/drawing/2014/main" id="{6C1FB90C-54AE-D671-89CA-9FFA140CD34C}"/>
              </a:ext>
            </a:extLst>
          </p:cNvPr>
          <p:cNvSpPr>
            <a:spLocks noGrp="1"/>
          </p:cNvSpPr>
          <p:nvPr>
            <p:ph type="body" sz="half" idx="22"/>
          </p:nvPr>
        </p:nvSpPr>
        <p:spPr/>
        <p:txBody>
          <a:bodyPr/>
          <a:lstStyle/>
          <a:p>
            <a:r>
              <a:rPr lang="en-US" dirty="0" smtClean="0"/>
              <a:t>Staff</a:t>
            </a:r>
            <a:endParaRPr lang="en-US" dirty="0"/>
          </a:p>
        </p:txBody>
      </p:sp>
      <p:sp>
        <p:nvSpPr>
          <p:cNvPr id="13" name="Text Placeholder 12">
            <a:extLst>
              <a:ext uri="{FF2B5EF4-FFF2-40B4-BE49-F238E27FC236}">
                <a16:creationId xmlns:a16="http://schemas.microsoft.com/office/drawing/2014/main" id="{DDD6CC66-B866-BA24-412D-C4B1BA621A7F}"/>
              </a:ext>
            </a:extLst>
          </p:cNvPr>
          <p:cNvSpPr>
            <a:spLocks noGrp="1"/>
          </p:cNvSpPr>
          <p:nvPr>
            <p:ph type="body" sz="half" idx="23"/>
          </p:nvPr>
        </p:nvSpPr>
        <p:spPr/>
        <p:txBody>
          <a:bodyPr/>
          <a:lstStyle/>
          <a:p>
            <a:r>
              <a:rPr lang="en-US" dirty="0" smtClean="0"/>
              <a:t>Dec 2023</a:t>
            </a:r>
            <a:endParaRPr lang="en-US" dirty="0"/>
          </a:p>
        </p:txBody>
      </p:sp>
      <p:sp>
        <p:nvSpPr>
          <p:cNvPr id="14" name="Text Placeholder 13">
            <a:extLst>
              <a:ext uri="{FF2B5EF4-FFF2-40B4-BE49-F238E27FC236}">
                <a16:creationId xmlns:a16="http://schemas.microsoft.com/office/drawing/2014/main" id="{D64E9D14-A012-156E-BF97-5D0038E1E0F4}"/>
              </a:ext>
            </a:extLst>
          </p:cNvPr>
          <p:cNvSpPr>
            <a:spLocks noGrp="1"/>
          </p:cNvSpPr>
          <p:nvPr>
            <p:ph type="body" sz="half" idx="24"/>
          </p:nvPr>
        </p:nvSpPr>
        <p:spPr/>
        <p:txBody>
          <a:bodyPr/>
          <a:lstStyle/>
          <a:p>
            <a:r>
              <a:rPr lang="en-US" dirty="0" smtClean="0"/>
              <a:t>All stakeholders involved in decision making. Leadership evident at all levels with </a:t>
            </a:r>
            <a:r>
              <a:rPr lang="en-US" dirty="0" err="1" smtClean="0"/>
              <a:t>extablished</a:t>
            </a:r>
            <a:r>
              <a:rPr lang="en-US" dirty="0" smtClean="0"/>
              <a:t> working parties. Improvements in L&amp;T</a:t>
            </a:r>
            <a:endParaRPr lang="en-US" dirty="0"/>
          </a:p>
        </p:txBody>
      </p:sp>
      <p:sp>
        <p:nvSpPr>
          <p:cNvPr id="15" name="Text Placeholder 14">
            <a:extLst>
              <a:ext uri="{FF2B5EF4-FFF2-40B4-BE49-F238E27FC236}">
                <a16:creationId xmlns:a16="http://schemas.microsoft.com/office/drawing/2014/main" id="{81B46CE0-749E-24D5-C829-55E1D5785577}"/>
              </a:ext>
            </a:extLst>
          </p:cNvPr>
          <p:cNvSpPr>
            <a:spLocks noGrp="1"/>
          </p:cNvSpPr>
          <p:nvPr>
            <p:ph type="body" sz="half" idx="25"/>
          </p:nvPr>
        </p:nvSpPr>
        <p:spPr>
          <a:solidFill>
            <a:srgbClr val="00B050"/>
          </a:solidFill>
        </p:spPr>
        <p:txBody>
          <a:bodyPr/>
          <a:lstStyle/>
          <a:p>
            <a:r>
              <a:rPr lang="en-US" dirty="0" smtClean="0"/>
              <a:t> </a:t>
            </a:r>
            <a:endParaRPr lang="en-US" dirty="0"/>
          </a:p>
        </p:txBody>
      </p:sp>
      <p:sp>
        <p:nvSpPr>
          <p:cNvPr id="16" name="Text Placeholder 15">
            <a:extLst>
              <a:ext uri="{FF2B5EF4-FFF2-40B4-BE49-F238E27FC236}">
                <a16:creationId xmlns:a16="http://schemas.microsoft.com/office/drawing/2014/main" id="{54996A64-22F9-FD90-BB6A-2D3B301A9D7C}"/>
              </a:ext>
            </a:extLst>
          </p:cNvPr>
          <p:cNvSpPr>
            <a:spLocks noGrp="1"/>
          </p:cNvSpPr>
          <p:nvPr>
            <p:ph type="body" sz="half" idx="26"/>
          </p:nvPr>
        </p:nvSpPr>
        <p:spPr/>
        <p:txBody>
          <a:bodyPr/>
          <a:lstStyle/>
          <a:p>
            <a:r>
              <a:rPr lang="en-US" dirty="0" smtClean="0"/>
              <a:t>All Staff working parties will create an action plan, setting achievable targets and the steps required to ensure success.</a:t>
            </a:r>
            <a:endParaRPr lang="en-US" dirty="0"/>
          </a:p>
        </p:txBody>
      </p:sp>
      <p:sp>
        <p:nvSpPr>
          <p:cNvPr id="17" name="Text Placeholder 16">
            <a:extLst>
              <a:ext uri="{FF2B5EF4-FFF2-40B4-BE49-F238E27FC236}">
                <a16:creationId xmlns:a16="http://schemas.microsoft.com/office/drawing/2014/main" id="{27D6536C-3A4A-0534-CB40-C4D6A0C5C1AD}"/>
              </a:ext>
            </a:extLst>
          </p:cNvPr>
          <p:cNvSpPr>
            <a:spLocks noGrp="1"/>
          </p:cNvSpPr>
          <p:nvPr>
            <p:ph type="body" sz="half" idx="27"/>
          </p:nvPr>
        </p:nvSpPr>
        <p:spPr/>
        <p:txBody>
          <a:bodyPr/>
          <a:lstStyle/>
          <a:p>
            <a:r>
              <a:rPr lang="en-US" dirty="0" smtClean="0"/>
              <a:t>Staff</a:t>
            </a:r>
            <a:endParaRPr lang="en-US" dirty="0"/>
          </a:p>
        </p:txBody>
      </p:sp>
      <p:sp>
        <p:nvSpPr>
          <p:cNvPr id="18" name="Text Placeholder 17">
            <a:extLst>
              <a:ext uri="{FF2B5EF4-FFF2-40B4-BE49-F238E27FC236}">
                <a16:creationId xmlns:a16="http://schemas.microsoft.com/office/drawing/2014/main" id="{BC54BD69-84E0-B505-25FA-A6934B2D126A}"/>
              </a:ext>
            </a:extLst>
          </p:cNvPr>
          <p:cNvSpPr>
            <a:spLocks noGrp="1"/>
          </p:cNvSpPr>
          <p:nvPr>
            <p:ph type="body" sz="half" idx="28"/>
          </p:nvPr>
        </p:nvSpPr>
        <p:spPr/>
        <p:txBody>
          <a:bodyPr/>
          <a:lstStyle/>
          <a:p>
            <a:r>
              <a:rPr lang="en-US" dirty="0" smtClean="0"/>
              <a:t>January 2024</a:t>
            </a:r>
            <a:endParaRPr lang="en-US" dirty="0"/>
          </a:p>
        </p:txBody>
      </p:sp>
      <p:sp>
        <p:nvSpPr>
          <p:cNvPr id="19" name="Text Placeholder 18">
            <a:extLst>
              <a:ext uri="{FF2B5EF4-FFF2-40B4-BE49-F238E27FC236}">
                <a16:creationId xmlns:a16="http://schemas.microsoft.com/office/drawing/2014/main" id="{EBEEF80D-082F-B076-0F42-19D89E961103}"/>
              </a:ext>
            </a:extLst>
          </p:cNvPr>
          <p:cNvSpPr>
            <a:spLocks noGrp="1"/>
          </p:cNvSpPr>
          <p:nvPr>
            <p:ph type="body" sz="half" idx="29"/>
          </p:nvPr>
        </p:nvSpPr>
        <p:spPr/>
        <p:txBody>
          <a:bodyPr/>
          <a:lstStyle/>
          <a:p>
            <a:r>
              <a:rPr lang="en-US" dirty="0"/>
              <a:t>All stakeholders involved in decision making. Leadership evident at all </a:t>
            </a:r>
            <a:r>
              <a:rPr lang="en-US" dirty="0" smtClean="0"/>
              <a:t>levels. Action plans updated termly. </a:t>
            </a:r>
            <a:r>
              <a:rPr lang="en-US" dirty="0"/>
              <a:t>Improvements in L&amp;T</a:t>
            </a:r>
          </a:p>
          <a:p>
            <a:endParaRPr lang="en-US" dirty="0"/>
          </a:p>
          <a:p>
            <a:endParaRPr lang="en-US" dirty="0"/>
          </a:p>
        </p:txBody>
      </p:sp>
      <p:sp>
        <p:nvSpPr>
          <p:cNvPr id="20" name="Text Placeholder 19">
            <a:extLst>
              <a:ext uri="{FF2B5EF4-FFF2-40B4-BE49-F238E27FC236}">
                <a16:creationId xmlns:a16="http://schemas.microsoft.com/office/drawing/2014/main" id="{200832A6-1A78-FFBE-6BFF-C0E7C74623D0}"/>
              </a:ext>
            </a:extLst>
          </p:cNvPr>
          <p:cNvSpPr>
            <a:spLocks noGrp="1"/>
          </p:cNvSpPr>
          <p:nvPr>
            <p:ph type="body" sz="half" idx="30"/>
          </p:nvPr>
        </p:nvSpPr>
        <p:spPr>
          <a:solidFill>
            <a:srgbClr val="FFFF00"/>
          </a:solidFill>
        </p:spPr>
        <p:txBody>
          <a:bodyPr/>
          <a:lstStyle/>
          <a:p>
            <a:r>
              <a:rPr lang="en-US" dirty="0"/>
              <a:t> </a:t>
            </a:r>
            <a:endParaRPr lang="en-US" dirty="0"/>
          </a:p>
        </p:txBody>
      </p:sp>
      <p:sp>
        <p:nvSpPr>
          <p:cNvPr id="21" name="Text Placeholder 20">
            <a:extLst>
              <a:ext uri="{FF2B5EF4-FFF2-40B4-BE49-F238E27FC236}">
                <a16:creationId xmlns:a16="http://schemas.microsoft.com/office/drawing/2014/main" id="{ABC7C3B9-811C-A23C-28FF-925DB4B5E227}"/>
              </a:ext>
            </a:extLst>
          </p:cNvPr>
          <p:cNvSpPr>
            <a:spLocks noGrp="1"/>
          </p:cNvSpPr>
          <p:nvPr>
            <p:ph type="body" sz="half" idx="31"/>
          </p:nvPr>
        </p:nvSpPr>
        <p:spPr/>
        <p:txBody>
          <a:bodyPr/>
          <a:lstStyle/>
          <a:p>
            <a:r>
              <a:rPr lang="en-US" dirty="0" smtClean="0"/>
              <a:t>Assessment timeline to be co-created. Consistency and purpose of assessments agreed and set.</a:t>
            </a:r>
            <a:endParaRPr lang="en-US" dirty="0"/>
          </a:p>
        </p:txBody>
      </p:sp>
      <p:sp>
        <p:nvSpPr>
          <p:cNvPr id="22" name="Text Placeholder 21">
            <a:extLst>
              <a:ext uri="{FF2B5EF4-FFF2-40B4-BE49-F238E27FC236}">
                <a16:creationId xmlns:a16="http://schemas.microsoft.com/office/drawing/2014/main" id="{69676F9E-361D-81CD-16E8-7D68AD14B0EA}"/>
              </a:ext>
            </a:extLst>
          </p:cNvPr>
          <p:cNvSpPr>
            <a:spLocks noGrp="1"/>
          </p:cNvSpPr>
          <p:nvPr>
            <p:ph type="body" sz="half" idx="32"/>
          </p:nvPr>
        </p:nvSpPr>
        <p:spPr/>
        <p:txBody>
          <a:bodyPr/>
          <a:lstStyle/>
          <a:p>
            <a:r>
              <a:rPr lang="en-US" dirty="0" smtClean="0"/>
              <a:t>Staff</a:t>
            </a:r>
            <a:endParaRPr lang="en-US" dirty="0"/>
          </a:p>
        </p:txBody>
      </p:sp>
      <p:sp>
        <p:nvSpPr>
          <p:cNvPr id="23" name="Text Placeholder 22">
            <a:extLst>
              <a:ext uri="{FF2B5EF4-FFF2-40B4-BE49-F238E27FC236}">
                <a16:creationId xmlns:a16="http://schemas.microsoft.com/office/drawing/2014/main" id="{13B64BCA-41EF-51E8-5A9C-F480E885A7F0}"/>
              </a:ext>
            </a:extLst>
          </p:cNvPr>
          <p:cNvSpPr>
            <a:spLocks noGrp="1"/>
          </p:cNvSpPr>
          <p:nvPr>
            <p:ph type="body" sz="half" idx="33"/>
          </p:nvPr>
        </p:nvSpPr>
        <p:spPr/>
        <p:txBody>
          <a:bodyPr/>
          <a:lstStyle/>
          <a:p>
            <a:r>
              <a:rPr lang="en-US" dirty="0" smtClean="0"/>
              <a:t>January 2024</a:t>
            </a:r>
            <a:endParaRPr lang="en-US" dirty="0"/>
          </a:p>
        </p:txBody>
      </p:sp>
      <p:sp>
        <p:nvSpPr>
          <p:cNvPr id="24" name="Text Placeholder 23">
            <a:extLst>
              <a:ext uri="{FF2B5EF4-FFF2-40B4-BE49-F238E27FC236}">
                <a16:creationId xmlns:a16="http://schemas.microsoft.com/office/drawing/2014/main" id="{6B194757-01A4-6C8A-C292-AFA9F102C95C}"/>
              </a:ext>
            </a:extLst>
          </p:cNvPr>
          <p:cNvSpPr>
            <a:spLocks noGrp="1"/>
          </p:cNvSpPr>
          <p:nvPr>
            <p:ph type="body" sz="half" idx="34"/>
          </p:nvPr>
        </p:nvSpPr>
        <p:spPr/>
        <p:txBody>
          <a:bodyPr/>
          <a:lstStyle/>
          <a:p>
            <a:r>
              <a:rPr lang="en-US" dirty="0" smtClean="0"/>
              <a:t>ACEL data becomes more reliable. Professional </a:t>
            </a:r>
            <a:r>
              <a:rPr lang="en-US" dirty="0" err="1" smtClean="0"/>
              <a:t>dialougues</a:t>
            </a:r>
            <a:r>
              <a:rPr lang="en-US" dirty="0" smtClean="0"/>
              <a:t> and TPJ underpinned by robust evidence. Consistency across school.</a:t>
            </a:r>
            <a:endParaRPr lang="en-US" dirty="0"/>
          </a:p>
        </p:txBody>
      </p:sp>
      <p:sp>
        <p:nvSpPr>
          <p:cNvPr id="25" name="Text Placeholder 24">
            <a:extLst>
              <a:ext uri="{FF2B5EF4-FFF2-40B4-BE49-F238E27FC236}">
                <a16:creationId xmlns:a16="http://schemas.microsoft.com/office/drawing/2014/main" id="{1BDBAE8E-3B36-1976-FA79-53152A16B742}"/>
              </a:ext>
            </a:extLst>
          </p:cNvPr>
          <p:cNvSpPr>
            <a:spLocks noGrp="1"/>
          </p:cNvSpPr>
          <p:nvPr>
            <p:ph type="body" sz="half" idx="35"/>
          </p:nvPr>
        </p:nvSpPr>
        <p:spPr>
          <a:solidFill>
            <a:srgbClr val="00B050"/>
          </a:solidFill>
        </p:spPr>
        <p:txBody>
          <a:bodyPr/>
          <a:lstStyle/>
          <a:p>
            <a:r>
              <a:rPr lang="en-US" dirty="0"/>
              <a:t> </a:t>
            </a:r>
            <a:endParaRPr lang="en-US" dirty="0"/>
          </a:p>
        </p:txBody>
      </p:sp>
      <p:sp>
        <p:nvSpPr>
          <p:cNvPr id="26" name="Text Placeholder 25">
            <a:extLst>
              <a:ext uri="{FF2B5EF4-FFF2-40B4-BE49-F238E27FC236}">
                <a16:creationId xmlns:a16="http://schemas.microsoft.com/office/drawing/2014/main" id="{9865CC0B-553E-6DE3-AC58-D915A99FE651}"/>
              </a:ext>
            </a:extLst>
          </p:cNvPr>
          <p:cNvSpPr>
            <a:spLocks noGrp="1"/>
          </p:cNvSpPr>
          <p:nvPr>
            <p:ph type="body" sz="half" idx="36"/>
          </p:nvPr>
        </p:nvSpPr>
        <p:spPr/>
        <p:txBody>
          <a:bodyPr/>
          <a:lstStyle/>
          <a:p>
            <a:r>
              <a:rPr lang="en-US" dirty="0" smtClean="0"/>
              <a:t>Pupil profiling. Establish consistent approach to pupil profiling. Lead a pilot across all stages.</a:t>
            </a:r>
            <a:endParaRPr lang="en-US" dirty="0"/>
          </a:p>
        </p:txBody>
      </p:sp>
      <p:sp>
        <p:nvSpPr>
          <p:cNvPr id="27" name="Text Placeholder 26">
            <a:extLst>
              <a:ext uri="{FF2B5EF4-FFF2-40B4-BE49-F238E27FC236}">
                <a16:creationId xmlns:a16="http://schemas.microsoft.com/office/drawing/2014/main" id="{EED36C0D-02B8-7213-8066-7CA6CE0ED9ED}"/>
              </a:ext>
            </a:extLst>
          </p:cNvPr>
          <p:cNvSpPr>
            <a:spLocks noGrp="1"/>
          </p:cNvSpPr>
          <p:nvPr>
            <p:ph type="body" sz="half" idx="37"/>
          </p:nvPr>
        </p:nvSpPr>
        <p:spPr/>
        <p:txBody>
          <a:bodyPr/>
          <a:lstStyle/>
          <a:p>
            <a:r>
              <a:rPr lang="en-US" dirty="0" smtClean="0"/>
              <a:t>Staff and Pupils</a:t>
            </a:r>
            <a:endParaRPr lang="en-US" dirty="0"/>
          </a:p>
        </p:txBody>
      </p:sp>
      <p:sp>
        <p:nvSpPr>
          <p:cNvPr id="28" name="Text Placeholder 27">
            <a:extLst>
              <a:ext uri="{FF2B5EF4-FFF2-40B4-BE49-F238E27FC236}">
                <a16:creationId xmlns:a16="http://schemas.microsoft.com/office/drawing/2014/main" id="{6B47626E-68AA-D1B5-46A8-10A9DE8434BC}"/>
              </a:ext>
            </a:extLst>
          </p:cNvPr>
          <p:cNvSpPr>
            <a:spLocks noGrp="1"/>
          </p:cNvSpPr>
          <p:nvPr>
            <p:ph type="body" sz="half" idx="38"/>
          </p:nvPr>
        </p:nvSpPr>
        <p:spPr/>
        <p:txBody>
          <a:bodyPr/>
          <a:lstStyle/>
          <a:p>
            <a:r>
              <a:rPr lang="en-US" dirty="0" smtClean="0"/>
              <a:t>December2024</a:t>
            </a:r>
            <a:endParaRPr lang="en-US" dirty="0"/>
          </a:p>
        </p:txBody>
      </p:sp>
      <p:sp>
        <p:nvSpPr>
          <p:cNvPr id="29" name="Text Placeholder 28">
            <a:extLst>
              <a:ext uri="{FF2B5EF4-FFF2-40B4-BE49-F238E27FC236}">
                <a16:creationId xmlns:a16="http://schemas.microsoft.com/office/drawing/2014/main" id="{31E7C923-CD53-1463-C335-0CC0B8C64C43}"/>
              </a:ext>
            </a:extLst>
          </p:cNvPr>
          <p:cNvSpPr>
            <a:spLocks noGrp="1"/>
          </p:cNvSpPr>
          <p:nvPr>
            <p:ph type="body" sz="half" idx="39"/>
          </p:nvPr>
        </p:nvSpPr>
        <p:spPr/>
        <p:txBody>
          <a:bodyPr/>
          <a:lstStyle/>
          <a:p>
            <a:r>
              <a:rPr lang="en-US" dirty="0" smtClean="0"/>
              <a:t>Pupils leading own learning. Pupils creating targets and evaluating own work. Ownership and empowerment impacts engagement,</a:t>
            </a:r>
            <a:endParaRPr lang="en-US" dirty="0"/>
          </a:p>
        </p:txBody>
      </p:sp>
      <p:sp>
        <p:nvSpPr>
          <p:cNvPr id="30" name="Text Placeholder 29">
            <a:extLst>
              <a:ext uri="{FF2B5EF4-FFF2-40B4-BE49-F238E27FC236}">
                <a16:creationId xmlns:a16="http://schemas.microsoft.com/office/drawing/2014/main" id="{3845F7FC-0ED6-1681-5F91-87B410622263}"/>
              </a:ext>
            </a:extLst>
          </p:cNvPr>
          <p:cNvSpPr>
            <a:spLocks noGrp="1"/>
          </p:cNvSpPr>
          <p:nvPr>
            <p:ph type="body" sz="half" idx="40"/>
          </p:nvPr>
        </p:nvSpPr>
        <p:spPr>
          <a:solidFill>
            <a:srgbClr val="00B050"/>
          </a:solidFill>
        </p:spPr>
        <p:txBody>
          <a:bodyPr/>
          <a:lstStyle/>
          <a:p>
            <a:r>
              <a:rPr lang="en-US" dirty="0" smtClean="0"/>
              <a:t> </a:t>
            </a:r>
            <a:endParaRPr lang="en-US" dirty="0"/>
          </a:p>
        </p:txBody>
      </p:sp>
      <p:sp>
        <p:nvSpPr>
          <p:cNvPr id="31" name="Text Placeholder 30">
            <a:extLst>
              <a:ext uri="{FF2B5EF4-FFF2-40B4-BE49-F238E27FC236}">
                <a16:creationId xmlns:a16="http://schemas.microsoft.com/office/drawing/2014/main" id="{F6760EE8-0A19-D61D-FAE3-74C720D94BF6}"/>
              </a:ext>
            </a:extLst>
          </p:cNvPr>
          <p:cNvSpPr>
            <a:spLocks noGrp="1"/>
          </p:cNvSpPr>
          <p:nvPr>
            <p:ph type="body" sz="half" idx="41"/>
          </p:nvPr>
        </p:nvSpPr>
        <p:spPr>
          <a:xfrm>
            <a:off x="4022521" y="5476471"/>
            <a:ext cx="2716946" cy="469573"/>
          </a:xfrm>
        </p:spPr>
        <p:txBody>
          <a:bodyPr/>
          <a:lstStyle/>
          <a:p>
            <a:r>
              <a:rPr lang="en-US" dirty="0" smtClean="0"/>
              <a:t>Explore the difference between multi disciplinary and interdisciplinary learning. Understand the value of both and use appropriately.</a:t>
            </a:r>
            <a:endParaRPr lang="en-US" dirty="0"/>
          </a:p>
        </p:txBody>
      </p:sp>
      <p:sp>
        <p:nvSpPr>
          <p:cNvPr id="32" name="Text Placeholder 31">
            <a:extLst>
              <a:ext uri="{FF2B5EF4-FFF2-40B4-BE49-F238E27FC236}">
                <a16:creationId xmlns:a16="http://schemas.microsoft.com/office/drawing/2014/main" id="{F3511245-9392-6E91-C79E-D3DCC01D4935}"/>
              </a:ext>
            </a:extLst>
          </p:cNvPr>
          <p:cNvSpPr>
            <a:spLocks noGrp="1"/>
          </p:cNvSpPr>
          <p:nvPr>
            <p:ph type="body" sz="half" idx="42"/>
          </p:nvPr>
        </p:nvSpPr>
        <p:spPr/>
        <p:txBody>
          <a:bodyPr/>
          <a:lstStyle/>
          <a:p>
            <a:r>
              <a:rPr lang="en-US" dirty="0" smtClean="0"/>
              <a:t>Staff</a:t>
            </a:r>
            <a:endParaRPr lang="en-US" dirty="0"/>
          </a:p>
        </p:txBody>
      </p:sp>
      <p:sp>
        <p:nvSpPr>
          <p:cNvPr id="33" name="Text Placeholder 32">
            <a:extLst>
              <a:ext uri="{FF2B5EF4-FFF2-40B4-BE49-F238E27FC236}">
                <a16:creationId xmlns:a16="http://schemas.microsoft.com/office/drawing/2014/main" id="{AC99F482-B46F-0775-4D2E-4FBA9058AD1C}"/>
              </a:ext>
            </a:extLst>
          </p:cNvPr>
          <p:cNvSpPr>
            <a:spLocks noGrp="1"/>
          </p:cNvSpPr>
          <p:nvPr>
            <p:ph type="body" sz="half" idx="43"/>
          </p:nvPr>
        </p:nvSpPr>
        <p:spPr/>
        <p:txBody>
          <a:bodyPr/>
          <a:lstStyle/>
          <a:p>
            <a:r>
              <a:rPr lang="en-US" dirty="0" smtClean="0"/>
              <a:t>December2024</a:t>
            </a:r>
            <a:endParaRPr lang="en-US" dirty="0"/>
          </a:p>
        </p:txBody>
      </p:sp>
      <p:sp>
        <p:nvSpPr>
          <p:cNvPr id="34" name="Text Placeholder 33">
            <a:extLst>
              <a:ext uri="{FF2B5EF4-FFF2-40B4-BE49-F238E27FC236}">
                <a16:creationId xmlns:a16="http://schemas.microsoft.com/office/drawing/2014/main" id="{7B5509DD-69E0-1862-D6ED-4C58C0761AF6}"/>
              </a:ext>
            </a:extLst>
          </p:cNvPr>
          <p:cNvSpPr>
            <a:spLocks noGrp="1"/>
          </p:cNvSpPr>
          <p:nvPr>
            <p:ph type="body" sz="half" idx="44"/>
          </p:nvPr>
        </p:nvSpPr>
        <p:spPr/>
        <p:txBody>
          <a:bodyPr/>
          <a:lstStyle/>
          <a:p>
            <a:r>
              <a:rPr lang="en-US" dirty="0" smtClean="0"/>
              <a:t>A variety of rich learning opportunities for all. Learning is relevan</a:t>
            </a:r>
            <a:r>
              <a:rPr lang="en-US" dirty="0" smtClean="0"/>
              <a:t>t and covers all curricular areas.</a:t>
            </a:r>
            <a:endParaRPr lang="en-US" dirty="0"/>
          </a:p>
        </p:txBody>
      </p:sp>
      <p:sp>
        <p:nvSpPr>
          <p:cNvPr id="35" name="Text Placeholder 34">
            <a:extLst>
              <a:ext uri="{FF2B5EF4-FFF2-40B4-BE49-F238E27FC236}">
                <a16:creationId xmlns:a16="http://schemas.microsoft.com/office/drawing/2014/main" id="{4BBDA9E7-7101-9D50-299E-E71A55218898}"/>
              </a:ext>
            </a:extLst>
          </p:cNvPr>
          <p:cNvSpPr>
            <a:spLocks noGrp="1"/>
          </p:cNvSpPr>
          <p:nvPr>
            <p:ph type="body" sz="half" idx="45"/>
          </p:nvPr>
        </p:nvSpPr>
        <p:spPr>
          <a:solidFill>
            <a:srgbClr val="00B050"/>
          </a:solidFill>
        </p:spPr>
        <p:txBody>
          <a:bodyPr/>
          <a:lstStyle/>
          <a:p>
            <a:r>
              <a:rPr lang="en-US" dirty="0" smtClean="0"/>
              <a:t> </a:t>
            </a:r>
            <a:endParaRPr lang="en-US" dirty="0"/>
          </a:p>
        </p:txBody>
      </p:sp>
      <p:sp>
        <p:nvSpPr>
          <p:cNvPr id="36" name="Text Placeholder 35">
            <a:extLst>
              <a:ext uri="{FF2B5EF4-FFF2-40B4-BE49-F238E27FC236}">
                <a16:creationId xmlns:a16="http://schemas.microsoft.com/office/drawing/2014/main" id="{D800FF8F-122B-668A-313A-CFD930260730}"/>
              </a:ext>
            </a:extLst>
          </p:cNvPr>
          <p:cNvSpPr>
            <a:spLocks noGrp="1"/>
          </p:cNvSpPr>
          <p:nvPr>
            <p:ph type="body" sz="half" idx="46"/>
          </p:nvPr>
        </p:nvSpPr>
        <p:spPr/>
        <p:txBody>
          <a:bodyPr/>
          <a:lstStyle/>
          <a:p>
            <a:endParaRPr lang="en-US"/>
          </a:p>
        </p:txBody>
      </p:sp>
      <p:sp>
        <p:nvSpPr>
          <p:cNvPr id="37" name="Text Placeholder 36">
            <a:extLst>
              <a:ext uri="{FF2B5EF4-FFF2-40B4-BE49-F238E27FC236}">
                <a16:creationId xmlns:a16="http://schemas.microsoft.com/office/drawing/2014/main" id="{4A71E2C1-8860-47A1-49E6-3ECE4B0715A6}"/>
              </a:ext>
            </a:extLst>
          </p:cNvPr>
          <p:cNvSpPr>
            <a:spLocks noGrp="1"/>
          </p:cNvSpPr>
          <p:nvPr>
            <p:ph type="body" sz="half" idx="47"/>
          </p:nvPr>
        </p:nvSpPr>
        <p:spPr/>
        <p:txBody>
          <a:bodyPr/>
          <a:lstStyle/>
          <a:p>
            <a:endParaRPr lang="en-US"/>
          </a:p>
        </p:txBody>
      </p:sp>
      <p:sp>
        <p:nvSpPr>
          <p:cNvPr id="38" name="Text Placeholder 37">
            <a:extLst>
              <a:ext uri="{FF2B5EF4-FFF2-40B4-BE49-F238E27FC236}">
                <a16:creationId xmlns:a16="http://schemas.microsoft.com/office/drawing/2014/main" id="{1F8BBC94-C45A-C83D-7D6A-54EE43613CAE}"/>
              </a:ext>
            </a:extLst>
          </p:cNvPr>
          <p:cNvSpPr>
            <a:spLocks noGrp="1"/>
          </p:cNvSpPr>
          <p:nvPr>
            <p:ph type="body" sz="half" idx="48"/>
          </p:nvPr>
        </p:nvSpPr>
        <p:spPr/>
        <p:txBody>
          <a:bodyPr/>
          <a:lstStyle/>
          <a:p>
            <a:endParaRPr lang="en-US"/>
          </a:p>
        </p:txBody>
      </p:sp>
      <p:sp>
        <p:nvSpPr>
          <p:cNvPr id="39" name="Text Placeholder 38">
            <a:extLst>
              <a:ext uri="{FF2B5EF4-FFF2-40B4-BE49-F238E27FC236}">
                <a16:creationId xmlns:a16="http://schemas.microsoft.com/office/drawing/2014/main" id="{6A062528-94C8-0247-3169-525657081A15}"/>
              </a:ext>
            </a:extLst>
          </p:cNvPr>
          <p:cNvSpPr>
            <a:spLocks noGrp="1"/>
          </p:cNvSpPr>
          <p:nvPr>
            <p:ph type="body" sz="half" idx="49"/>
          </p:nvPr>
        </p:nvSpPr>
        <p:spPr/>
        <p:txBody>
          <a:bodyPr/>
          <a:lstStyle/>
          <a:p>
            <a:endParaRPr lang="en-US"/>
          </a:p>
        </p:txBody>
      </p:sp>
      <p:sp>
        <p:nvSpPr>
          <p:cNvPr id="40" name="Text Placeholder 39">
            <a:extLst>
              <a:ext uri="{FF2B5EF4-FFF2-40B4-BE49-F238E27FC236}">
                <a16:creationId xmlns:a16="http://schemas.microsoft.com/office/drawing/2014/main" id="{422E7513-4818-8EC0-994B-86A681DB3186}"/>
              </a:ext>
            </a:extLst>
          </p:cNvPr>
          <p:cNvSpPr>
            <a:spLocks noGrp="1"/>
          </p:cNvSpPr>
          <p:nvPr>
            <p:ph type="body" sz="half" idx="50"/>
          </p:nvPr>
        </p:nvSpPr>
        <p:spPr/>
        <p:txBody>
          <a:bodyPr/>
          <a:lstStyle/>
          <a:p>
            <a:endParaRPr lang="en-US"/>
          </a:p>
        </p:txBody>
      </p:sp>
    </p:spTree>
    <p:extLst>
      <p:ext uri="{BB962C8B-B14F-4D97-AF65-F5344CB8AC3E}">
        <p14:creationId xmlns:p14="http://schemas.microsoft.com/office/powerpoint/2010/main" val="3394440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Placeholder 40"/>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414" b="7414"/>
          <a:stretch>
            <a:fillRect/>
          </a:stretch>
        </p:blipFill>
        <p:spPr/>
      </p:pic>
      <p:sp>
        <p:nvSpPr>
          <p:cNvPr id="3" name="Title 2">
            <a:extLst>
              <a:ext uri="{FF2B5EF4-FFF2-40B4-BE49-F238E27FC236}">
                <a16:creationId xmlns:a16="http://schemas.microsoft.com/office/drawing/2014/main" id="{87281E22-8772-5891-DC99-DC16DE50A520}"/>
              </a:ext>
            </a:extLst>
          </p:cNvPr>
          <p:cNvSpPr>
            <a:spLocks noGrp="1"/>
          </p:cNvSpPr>
          <p:nvPr>
            <p:ph type="ctrTitle"/>
          </p:nvPr>
        </p:nvSpPr>
        <p:spPr/>
        <p:txBody>
          <a:bodyPr/>
          <a:lstStyle/>
          <a:p>
            <a:r>
              <a:rPr lang="en-US" dirty="0" err="1"/>
              <a:t>Harrysmuir</a:t>
            </a:r>
            <a:r>
              <a:rPr lang="en-US" dirty="0"/>
              <a:t> Primary School</a:t>
            </a:r>
          </a:p>
        </p:txBody>
      </p:sp>
      <p:sp>
        <p:nvSpPr>
          <p:cNvPr id="4" name="Text Placeholder 3">
            <a:extLst>
              <a:ext uri="{FF2B5EF4-FFF2-40B4-BE49-F238E27FC236}">
                <a16:creationId xmlns:a16="http://schemas.microsoft.com/office/drawing/2014/main" id="{40E15064-C6F1-1945-548D-2D62178E4A98}"/>
              </a:ext>
            </a:extLst>
          </p:cNvPr>
          <p:cNvSpPr>
            <a:spLocks noGrp="1"/>
          </p:cNvSpPr>
          <p:nvPr>
            <p:ph type="body" sz="half" idx="12"/>
          </p:nvPr>
        </p:nvSpPr>
        <p:spPr/>
        <p:txBody>
          <a:bodyPr/>
          <a:lstStyle/>
          <a:p>
            <a:r>
              <a:rPr lang="en-US" dirty="0"/>
              <a:t>All learners experience engaging, high quality learning delivered through a meaningful and relevant context.</a:t>
            </a:r>
          </a:p>
        </p:txBody>
      </p:sp>
      <p:sp>
        <p:nvSpPr>
          <p:cNvPr id="5" name="Text Placeholder 4">
            <a:extLst>
              <a:ext uri="{FF2B5EF4-FFF2-40B4-BE49-F238E27FC236}">
                <a16:creationId xmlns:a16="http://schemas.microsoft.com/office/drawing/2014/main" id="{51EE57B4-3179-A1F1-FF5D-3AEBC7BCE039}"/>
              </a:ext>
            </a:extLst>
          </p:cNvPr>
          <p:cNvSpPr>
            <a:spLocks noGrp="1"/>
          </p:cNvSpPr>
          <p:nvPr>
            <p:ph type="body" sz="half" idx="14"/>
          </p:nvPr>
        </p:nvSpPr>
        <p:spPr/>
        <p:txBody>
          <a:bodyPr/>
          <a:lstStyle/>
          <a:p>
            <a:r>
              <a:rPr lang="en-US" dirty="0"/>
              <a:t>2023-24</a:t>
            </a:r>
          </a:p>
          <a:p>
            <a:endParaRPr lang="en-US" dirty="0"/>
          </a:p>
        </p:txBody>
      </p:sp>
      <p:sp>
        <p:nvSpPr>
          <p:cNvPr id="6" name="Text Placeholder 5">
            <a:extLst>
              <a:ext uri="{FF2B5EF4-FFF2-40B4-BE49-F238E27FC236}">
                <a16:creationId xmlns:a16="http://schemas.microsoft.com/office/drawing/2014/main" id="{ACC3EC24-562E-80A7-0355-A5A5D7D59699}"/>
              </a:ext>
            </a:extLst>
          </p:cNvPr>
          <p:cNvSpPr>
            <a:spLocks noGrp="1"/>
          </p:cNvSpPr>
          <p:nvPr>
            <p:ph type="body" sz="half" idx="15"/>
          </p:nvPr>
        </p:nvSpPr>
        <p:spPr/>
        <p:txBody>
          <a:bodyPr/>
          <a:lstStyle/>
          <a:p>
            <a:r>
              <a:rPr lang="en-US" dirty="0" smtClean="0"/>
              <a:t> </a:t>
            </a:r>
            <a:endParaRPr lang="en-US" dirty="0"/>
          </a:p>
        </p:txBody>
      </p:sp>
      <p:sp>
        <p:nvSpPr>
          <p:cNvPr id="7" name="Text Placeholder 6">
            <a:extLst>
              <a:ext uri="{FF2B5EF4-FFF2-40B4-BE49-F238E27FC236}">
                <a16:creationId xmlns:a16="http://schemas.microsoft.com/office/drawing/2014/main" id="{F7B8A6DA-9283-526C-3446-A899E99CBC3C}"/>
              </a:ext>
            </a:extLst>
          </p:cNvPr>
          <p:cNvSpPr>
            <a:spLocks noGrp="1"/>
          </p:cNvSpPr>
          <p:nvPr>
            <p:ph type="body" sz="half" idx="16"/>
          </p:nvPr>
        </p:nvSpPr>
        <p:spPr/>
        <p:txBody>
          <a:bodyPr/>
          <a:lstStyle/>
          <a:p>
            <a:r>
              <a:rPr lang="en-US" dirty="0" smtClean="0"/>
              <a:t> 	</a:t>
            </a:r>
            <a:endParaRPr lang="en-US" dirty="0"/>
          </a:p>
        </p:txBody>
      </p:sp>
      <p:sp>
        <p:nvSpPr>
          <p:cNvPr id="8" name="Text Placeholder 7">
            <a:extLst>
              <a:ext uri="{FF2B5EF4-FFF2-40B4-BE49-F238E27FC236}">
                <a16:creationId xmlns:a16="http://schemas.microsoft.com/office/drawing/2014/main" id="{61D76FC4-59A5-5A6E-7BCB-D12B3EF810F1}"/>
              </a:ext>
            </a:extLst>
          </p:cNvPr>
          <p:cNvSpPr>
            <a:spLocks noGrp="1"/>
          </p:cNvSpPr>
          <p:nvPr>
            <p:ph type="body" sz="half" idx="17"/>
          </p:nvPr>
        </p:nvSpPr>
        <p:spPr/>
        <p:txBody>
          <a:bodyPr/>
          <a:lstStyle/>
          <a:p>
            <a:r>
              <a:rPr lang="en-US" dirty="0"/>
              <a:t> </a:t>
            </a:r>
            <a:endParaRPr lang="en-US" dirty="0"/>
          </a:p>
        </p:txBody>
      </p:sp>
      <p:sp>
        <p:nvSpPr>
          <p:cNvPr id="9" name="Text Placeholder 8">
            <a:extLst>
              <a:ext uri="{FF2B5EF4-FFF2-40B4-BE49-F238E27FC236}">
                <a16:creationId xmlns:a16="http://schemas.microsoft.com/office/drawing/2014/main" id="{E209433F-1571-03DA-2AEC-AF85F9935402}"/>
              </a:ext>
            </a:extLst>
          </p:cNvPr>
          <p:cNvSpPr>
            <a:spLocks noGrp="1"/>
          </p:cNvSpPr>
          <p:nvPr>
            <p:ph type="body" sz="half" idx="18"/>
          </p:nvPr>
        </p:nvSpPr>
        <p:spPr/>
        <p:txBody>
          <a:bodyPr/>
          <a:lstStyle/>
          <a:p>
            <a:r>
              <a:rPr lang="en-US" dirty="0" smtClean="0"/>
              <a:t> </a:t>
            </a:r>
            <a:endParaRPr lang="en-US" dirty="0"/>
          </a:p>
        </p:txBody>
      </p:sp>
      <p:sp>
        <p:nvSpPr>
          <p:cNvPr id="10" name="Text Placeholder 9">
            <a:extLst>
              <a:ext uri="{FF2B5EF4-FFF2-40B4-BE49-F238E27FC236}">
                <a16:creationId xmlns:a16="http://schemas.microsoft.com/office/drawing/2014/main" id="{E86869BF-D004-7079-77FC-4AA7A51A29FC}"/>
              </a:ext>
            </a:extLst>
          </p:cNvPr>
          <p:cNvSpPr>
            <a:spLocks noGrp="1"/>
          </p:cNvSpPr>
          <p:nvPr>
            <p:ph type="body" sz="half" idx="19"/>
          </p:nvPr>
        </p:nvSpPr>
        <p:spPr/>
        <p:txBody>
          <a:bodyPr/>
          <a:lstStyle/>
          <a:p>
            <a:r>
              <a:rPr lang="en-US" dirty="0" smtClean="0"/>
              <a:t> </a:t>
            </a:r>
            <a:endParaRPr lang="en-US" dirty="0"/>
          </a:p>
        </p:txBody>
      </p:sp>
      <p:sp>
        <p:nvSpPr>
          <p:cNvPr id="11" name="Text Placeholder 10">
            <a:extLst>
              <a:ext uri="{FF2B5EF4-FFF2-40B4-BE49-F238E27FC236}">
                <a16:creationId xmlns:a16="http://schemas.microsoft.com/office/drawing/2014/main" id="{3FCE665F-A386-D7CC-B1FE-06F146A07166}"/>
              </a:ext>
            </a:extLst>
          </p:cNvPr>
          <p:cNvSpPr>
            <a:spLocks noGrp="1"/>
          </p:cNvSpPr>
          <p:nvPr>
            <p:ph type="body" sz="half" idx="20"/>
          </p:nvPr>
        </p:nvSpPr>
        <p:spPr/>
        <p:txBody>
          <a:bodyPr/>
          <a:lstStyle/>
          <a:p>
            <a:r>
              <a:rPr lang="en-US" dirty="0" smtClean="0"/>
              <a:t>Develop and intervention tracker to track interventions and progress.</a:t>
            </a:r>
            <a:endParaRPr lang="en-US" dirty="0"/>
          </a:p>
        </p:txBody>
      </p:sp>
      <p:sp>
        <p:nvSpPr>
          <p:cNvPr id="12" name="Text Placeholder 11">
            <a:extLst>
              <a:ext uri="{FF2B5EF4-FFF2-40B4-BE49-F238E27FC236}">
                <a16:creationId xmlns:a16="http://schemas.microsoft.com/office/drawing/2014/main" id="{0DF5A9F2-CAC1-1E79-FEDD-9C09D36FA9B6}"/>
              </a:ext>
            </a:extLst>
          </p:cNvPr>
          <p:cNvSpPr>
            <a:spLocks noGrp="1"/>
          </p:cNvSpPr>
          <p:nvPr>
            <p:ph type="body" sz="half" idx="22"/>
          </p:nvPr>
        </p:nvSpPr>
        <p:spPr/>
        <p:txBody>
          <a:bodyPr/>
          <a:lstStyle/>
          <a:p>
            <a:r>
              <a:rPr lang="en-US" dirty="0" smtClean="0"/>
              <a:t>Staff</a:t>
            </a:r>
            <a:endParaRPr lang="en-US" dirty="0"/>
          </a:p>
        </p:txBody>
      </p:sp>
      <p:sp>
        <p:nvSpPr>
          <p:cNvPr id="13" name="Text Placeholder 12">
            <a:extLst>
              <a:ext uri="{FF2B5EF4-FFF2-40B4-BE49-F238E27FC236}">
                <a16:creationId xmlns:a16="http://schemas.microsoft.com/office/drawing/2014/main" id="{BD8F2D8F-0740-9C6C-B7DB-BB1EBB5383C7}"/>
              </a:ext>
            </a:extLst>
          </p:cNvPr>
          <p:cNvSpPr>
            <a:spLocks noGrp="1"/>
          </p:cNvSpPr>
          <p:nvPr>
            <p:ph type="body" sz="half" idx="23"/>
          </p:nvPr>
        </p:nvSpPr>
        <p:spPr/>
        <p:txBody>
          <a:bodyPr/>
          <a:lstStyle/>
          <a:p>
            <a:r>
              <a:rPr lang="en-US" dirty="0" smtClean="0"/>
              <a:t>March 2024</a:t>
            </a:r>
            <a:endParaRPr lang="en-US" dirty="0"/>
          </a:p>
        </p:txBody>
      </p:sp>
      <p:sp>
        <p:nvSpPr>
          <p:cNvPr id="14" name="Text Placeholder 13">
            <a:extLst>
              <a:ext uri="{FF2B5EF4-FFF2-40B4-BE49-F238E27FC236}">
                <a16:creationId xmlns:a16="http://schemas.microsoft.com/office/drawing/2014/main" id="{B83B6623-5568-8076-311B-563A67D5D6A4}"/>
              </a:ext>
            </a:extLst>
          </p:cNvPr>
          <p:cNvSpPr>
            <a:spLocks noGrp="1"/>
          </p:cNvSpPr>
          <p:nvPr>
            <p:ph type="body" sz="half" idx="24"/>
          </p:nvPr>
        </p:nvSpPr>
        <p:spPr>
          <a:xfrm>
            <a:off x="8263467" y="3107691"/>
            <a:ext cx="2861733" cy="469573"/>
          </a:xfrm>
        </p:spPr>
        <p:txBody>
          <a:bodyPr/>
          <a:lstStyle/>
          <a:p>
            <a:r>
              <a:rPr lang="en-US" dirty="0" smtClean="0"/>
              <a:t>Robust tracking system which monitors and evaluates the success of any intervention, factoring in number of sessions, challenges and impact.</a:t>
            </a:r>
            <a:endParaRPr lang="en-US" dirty="0"/>
          </a:p>
        </p:txBody>
      </p:sp>
      <p:sp>
        <p:nvSpPr>
          <p:cNvPr id="15" name="Text Placeholder 14">
            <a:extLst>
              <a:ext uri="{FF2B5EF4-FFF2-40B4-BE49-F238E27FC236}">
                <a16:creationId xmlns:a16="http://schemas.microsoft.com/office/drawing/2014/main" id="{979EA4ED-DE2F-DEB7-1304-2DAEB52FA019}"/>
              </a:ext>
            </a:extLst>
          </p:cNvPr>
          <p:cNvSpPr>
            <a:spLocks noGrp="1"/>
          </p:cNvSpPr>
          <p:nvPr>
            <p:ph type="body" sz="half" idx="25"/>
          </p:nvPr>
        </p:nvSpPr>
        <p:spPr>
          <a:solidFill>
            <a:srgbClr val="FFFF00"/>
          </a:solidFill>
        </p:spPr>
        <p:txBody>
          <a:bodyPr/>
          <a:lstStyle/>
          <a:p>
            <a:r>
              <a:rPr lang="en-US" dirty="0" smtClean="0"/>
              <a:t> </a:t>
            </a:r>
            <a:endParaRPr lang="en-US" dirty="0"/>
          </a:p>
        </p:txBody>
      </p:sp>
      <p:sp>
        <p:nvSpPr>
          <p:cNvPr id="16" name="Text Placeholder 15">
            <a:extLst>
              <a:ext uri="{FF2B5EF4-FFF2-40B4-BE49-F238E27FC236}">
                <a16:creationId xmlns:a16="http://schemas.microsoft.com/office/drawing/2014/main" id="{7A2B0030-8F7D-F5E9-1CEF-D830C8AA6CF4}"/>
              </a:ext>
            </a:extLst>
          </p:cNvPr>
          <p:cNvSpPr>
            <a:spLocks noGrp="1"/>
          </p:cNvSpPr>
          <p:nvPr>
            <p:ph type="body" sz="half" idx="26"/>
          </p:nvPr>
        </p:nvSpPr>
        <p:spPr/>
        <p:txBody>
          <a:bodyPr/>
          <a:lstStyle/>
          <a:p>
            <a:r>
              <a:rPr lang="en-US" dirty="0" smtClean="0"/>
              <a:t>Undertake professional study to establish an agile curriculum designed the meet the needs of all learne</a:t>
            </a:r>
            <a:r>
              <a:rPr lang="en-US" dirty="0" smtClean="0"/>
              <a:t>rs</a:t>
            </a:r>
            <a:endParaRPr lang="en-US" dirty="0" smtClean="0"/>
          </a:p>
        </p:txBody>
      </p:sp>
      <p:sp>
        <p:nvSpPr>
          <p:cNvPr id="17" name="Text Placeholder 16">
            <a:extLst>
              <a:ext uri="{FF2B5EF4-FFF2-40B4-BE49-F238E27FC236}">
                <a16:creationId xmlns:a16="http://schemas.microsoft.com/office/drawing/2014/main" id="{FB1F09A1-FB04-E64D-0F8E-CE99D61256A7}"/>
              </a:ext>
            </a:extLst>
          </p:cNvPr>
          <p:cNvSpPr>
            <a:spLocks noGrp="1"/>
          </p:cNvSpPr>
          <p:nvPr>
            <p:ph type="body" sz="half" idx="27"/>
          </p:nvPr>
        </p:nvSpPr>
        <p:spPr/>
        <p:txBody>
          <a:bodyPr/>
          <a:lstStyle/>
          <a:p>
            <a:r>
              <a:rPr lang="en-US" dirty="0" smtClean="0"/>
              <a:t>staff</a:t>
            </a:r>
            <a:endParaRPr lang="en-US" dirty="0"/>
          </a:p>
        </p:txBody>
      </p:sp>
      <p:sp>
        <p:nvSpPr>
          <p:cNvPr id="18" name="Text Placeholder 17">
            <a:extLst>
              <a:ext uri="{FF2B5EF4-FFF2-40B4-BE49-F238E27FC236}">
                <a16:creationId xmlns:a16="http://schemas.microsoft.com/office/drawing/2014/main" id="{E62B7613-064D-B552-C85F-C47B3E95C9BE}"/>
              </a:ext>
            </a:extLst>
          </p:cNvPr>
          <p:cNvSpPr>
            <a:spLocks noGrp="1"/>
          </p:cNvSpPr>
          <p:nvPr>
            <p:ph type="body" sz="half" idx="28"/>
          </p:nvPr>
        </p:nvSpPr>
        <p:spPr/>
        <p:txBody>
          <a:bodyPr/>
          <a:lstStyle/>
          <a:p>
            <a:r>
              <a:rPr lang="en-US" dirty="0" smtClean="0"/>
              <a:t>March 2024</a:t>
            </a:r>
            <a:endParaRPr lang="en-US" dirty="0"/>
          </a:p>
        </p:txBody>
      </p:sp>
      <p:sp>
        <p:nvSpPr>
          <p:cNvPr id="19" name="Text Placeholder 18">
            <a:extLst>
              <a:ext uri="{FF2B5EF4-FFF2-40B4-BE49-F238E27FC236}">
                <a16:creationId xmlns:a16="http://schemas.microsoft.com/office/drawing/2014/main" id="{EECA1E6A-97F8-CCE3-E2FE-B8D201D760F8}"/>
              </a:ext>
            </a:extLst>
          </p:cNvPr>
          <p:cNvSpPr>
            <a:spLocks noGrp="1"/>
          </p:cNvSpPr>
          <p:nvPr>
            <p:ph type="body" sz="half" idx="29"/>
          </p:nvPr>
        </p:nvSpPr>
        <p:spPr/>
        <p:txBody>
          <a:bodyPr/>
          <a:lstStyle/>
          <a:p>
            <a:r>
              <a:rPr lang="en-US" dirty="0" smtClean="0"/>
              <a:t>Developed </a:t>
            </a:r>
            <a:r>
              <a:rPr lang="en-US" dirty="0"/>
              <a:t>c</a:t>
            </a:r>
            <a:r>
              <a:rPr lang="en-US" dirty="0" smtClean="0"/>
              <a:t>urriculum which is responsive to learners needs and contextualized to their environment.</a:t>
            </a:r>
            <a:endParaRPr lang="en-US" dirty="0"/>
          </a:p>
        </p:txBody>
      </p:sp>
      <p:sp>
        <p:nvSpPr>
          <p:cNvPr id="20" name="Text Placeholder 19">
            <a:extLst>
              <a:ext uri="{FF2B5EF4-FFF2-40B4-BE49-F238E27FC236}">
                <a16:creationId xmlns:a16="http://schemas.microsoft.com/office/drawing/2014/main" id="{1024614B-42A4-70F4-6D76-044C8C9FAA0A}"/>
              </a:ext>
            </a:extLst>
          </p:cNvPr>
          <p:cNvSpPr>
            <a:spLocks noGrp="1"/>
          </p:cNvSpPr>
          <p:nvPr>
            <p:ph type="body" sz="half" idx="30"/>
          </p:nvPr>
        </p:nvSpPr>
        <p:spPr>
          <a:solidFill>
            <a:srgbClr val="FF0000"/>
          </a:solidFill>
        </p:spPr>
        <p:txBody>
          <a:bodyPr/>
          <a:lstStyle/>
          <a:p>
            <a:r>
              <a:rPr lang="en-US" dirty="0" smtClean="0"/>
              <a:t> </a:t>
            </a:r>
            <a:endParaRPr lang="en-US" dirty="0"/>
          </a:p>
        </p:txBody>
      </p:sp>
      <p:sp>
        <p:nvSpPr>
          <p:cNvPr id="21" name="Text Placeholder 20">
            <a:extLst>
              <a:ext uri="{FF2B5EF4-FFF2-40B4-BE49-F238E27FC236}">
                <a16:creationId xmlns:a16="http://schemas.microsoft.com/office/drawing/2014/main" id="{D43E00FB-5A11-4FE9-8CFA-8095E7CCEB1E}"/>
              </a:ext>
            </a:extLst>
          </p:cNvPr>
          <p:cNvSpPr>
            <a:spLocks noGrp="1"/>
          </p:cNvSpPr>
          <p:nvPr>
            <p:ph type="body" sz="half" idx="31"/>
          </p:nvPr>
        </p:nvSpPr>
        <p:spPr/>
        <p:txBody>
          <a:bodyPr/>
          <a:lstStyle/>
          <a:p>
            <a:r>
              <a:rPr lang="en-US" dirty="0" smtClean="0"/>
              <a:t>Under take a Teaching learning assessment and moderation cycle at cluster level.</a:t>
            </a:r>
            <a:endParaRPr lang="en-US" dirty="0"/>
          </a:p>
        </p:txBody>
      </p:sp>
      <p:sp>
        <p:nvSpPr>
          <p:cNvPr id="22" name="Text Placeholder 21">
            <a:extLst>
              <a:ext uri="{FF2B5EF4-FFF2-40B4-BE49-F238E27FC236}">
                <a16:creationId xmlns:a16="http://schemas.microsoft.com/office/drawing/2014/main" id="{895798B9-89F2-F4A5-DD6D-B25958A11F3B}"/>
              </a:ext>
            </a:extLst>
          </p:cNvPr>
          <p:cNvSpPr>
            <a:spLocks noGrp="1"/>
          </p:cNvSpPr>
          <p:nvPr>
            <p:ph type="body" sz="half" idx="32"/>
          </p:nvPr>
        </p:nvSpPr>
        <p:spPr/>
        <p:txBody>
          <a:bodyPr/>
          <a:lstStyle/>
          <a:p>
            <a:endParaRPr lang="en-US"/>
          </a:p>
        </p:txBody>
      </p:sp>
      <p:sp>
        <p:nvSpPr>
          <p:cNvPr id="23" name="Text Placeholder 22">
            <a:extLst>
              <a:ext uri="{FF2B5EF4-FFF2-40B4-BE49-F238E27FC236}">
                <a16:creationId xmlns:a16="http://schemas.microsoft.com/office/drawing/2014/main" id="{1028A893-81AC-4446-A276-6BF53091E192}"/>
              </a:ext>
            </a:extLst>
          </p:cNvPr>
          <p:cNvSpPr>
            <a:spLocks noGrp="1"/>
          </p:cNvSpPr>
          <p:nvPr>
            <p:ph type="body" sz="half" idx="33"/>
          </p:nvPr>
        </p:nvSpPr>
        <p:spPr/>
        <p:txBody>
          <a:bodyPr/>
          <a:lstStyle/>
          <a:p>
            <a:endParaRPr lang="en-US"/>
          </a:p>
        </p:txBody>
      </p:sp>
      <p:sp>
        <p:nvSpPr>
          <p:cNvPr id="24" name="Text Placeholder 23">
            <a:extLst>
              <a:ext uri="{FF2B5EF4-FFF2-40B4-BE49-F238E27FC236}">
                <a16:creationId xmlns:a16="http://schemas.microsoft.com/office/drawing/2014/main" id="{0710C0BC-0958-9649-994F-A59C110EB742}"/>
              </a:ext>
            </a:extLst>
          </p:cNvPr>
          <p:cNvSpPr>
            <a:spLocks noGrp="1"/>
          </p:cNvSpPr>
          <p:nvPr>
            <p:ph type="body" sz="half" idx="34"/>
          </p:nvPr>
        </p:nvSpPr>
        <p:spPr/>
        <p:txBody>
          <a:bodyPr/>
          <a:lstStyle/>
          <a:p>
            <a:r>
              <a:rPr lang="en-US" dirty="0" smtClean="0"/>
              <a:t>Professional judgements enhanced through collaborative moderation process.</a:t>
            </a:r>
            <a:endParaRPr lang="en-US" dirty="0"/>
          </a:p>
        </p:txBody>
      </p:sp>
      <p:sp>
        <p:nvSpPr>
          <p:cNvPr id="25" name="Text Placeholder 24">
            <a:extLst>
              <a:ext uri="{FF2B5EF4-FFF2-40B4-BE49-F238E27FC236}">
                <a16:creationId xmlns:a16="http://schemas.microsoft.com/office/drawing/2014/main" id="{EA2E5E3E-BA26-9C54-9DEE-0488A6C6B940}"/>
              </a:ext>
            </a:extLst>
          </p:cNvPr>
          <p:cNvSpPr>
            <a:spLocks noGrp="1"/>
          </p:cNvSpPr>
          <p:nvPr>
            <p:ph type="body" sz="half" idx="35"/>
          </p:nvPr>
        </p:nvSpPr>
        <p:spPr>
          <a:solidFill>
            <a:srgbClr val="FFFF00"/>
          </a:solidFill>
        </p:spPr>
        <p:txBody>
          <a:bodyPr/>
          <a:lstStyle/>
          <a:p>
            <a:r>
              <a:rPr lang="en-US" dirty="0" smtClean="0"/>
              <a:t> </a:t>
            </a:r>
            <a:endParaRPr lang="en-US" dirty="0"/>
          </a:p>
        </p:txBody>
      </p:sp>
      <p:sp>
        <p:nvSpPr>
          <p:cNvPr id="26" name="Text Placeholder 25">
            <a:extLst>
              <a:ext uri="{FF2B5EF4-FFF2-40B4-BE49-F238E27FC236}">
                <a16:creationId xmlns:a16="http://schemas.microsoft.com/office/drawing/2014/main" id="{D0CE9E90-802E-C967-D245-6F9959120E01}"/>
              </a:ext>
            </a:extLst>
          </p:cNvPr>
          <p:cNvSpPr>
            <a:spLocks noGrp="1"/>
          </p:cNvSpPr>
          <p:nvPr>
            <p:ph type="body" sz="half" idx="36"/>
          </p:nvPr>
        </p:nvSpPr>
        <p:spPr/>
        <p:txBody>
          <a:bodyPr/>
          <a:lstStyle/>
          <a:p>
            <a:r>
              <a:rPr lang="en-US" dirty="0" smtClean="0"/>
              <a:t>Review QA arrangements and implement changes. Ensure consistency </a:t>
            </a:r>
            <a:endParaRPr lang="en-US" dirty="0"/>
          </a:p>
        </p:txBody>
      </p:sp>
      <p:sp>
        <p:nvSpPr>
          <p:cNvPr id="27" name="Text Placeholder 26">
            <a:extLst>
              <a:ext uri="{FF2B5EF4-FFF2-40B4-BE49-F238E27FC236}">
                <a16:creationId xmlns:a16="http://schemas.microsoft.com/office/drawing/2014/main" id="{CCABDBDA-F6A7-FDA6-E84A-60C2D4F89552}"/>
              </a:ext>
            </a:extLst>
          </p:cNvPr>
          <p:cNvSpPr>
            <a:spLocks noGrp="1"/>
          </p:cNvSpPr>
          <p:nvPr>
            <p:ph type="body" sz="half" idx="37"/>
          </p:nvPr>
        </p:nvSpPr>
        <p:spPr/>
        <p:txBody>
          <a:bodyPr/>
          <a:lstStyle/>
          <a:p>
            <a:endParaRPr lang="en-US"/>
          </a:p>
        </p:txBody>
      </p:sp>
      <p:sp>
        <p:nvSpPr>
          <p:cNvPr id="28" name="Text Placeholder 27">
            <a:extLst>
              <a:ext uri="{FF2B5EF4-FFF2-40B4-BE49-F238E27FC236}">
                <a16:creationId xmlns:a16="http://schemas.microsoft.com/office/drawing/2014/main" id="{B0FE417A-E2DC-AC4A-9094-9E876886E5D6}"/>
              </a:ext>
            </a:extLst>
          </p:cNvPr>
          <p:cNvSpPr>
            <a:spLocks noGrp="1"/>
          </p:cNvSpPr>
          <p:nvPr>
            <p:ph type="body" sz="half" idx="38"/>
          </p:nvPr>
        </p:nvSpPr>
        <p:spPr/>
        <p:txBody>
          <a:bodyPr/>
          <a:lstStyle/>
          <a:p>
            <a:endParaRPr lang="en-US"/>
          </a:p>
        </p:txBody>
      </p:sp>
      <p:sp>
        <p:nvSpPr>
          <p:cNvPr id="29" name="Text Placeholder 28">
            <a:extLst>
              <a:ext uri="{FF2B5EF4-FFF2-40B4-BE49-F238E27FC236}">
                <a16:creationId xmlns:a16="http://schemas.microsoft.com/office/drawing/2014/main" id="{41846A24-6AA6-7D41-665A-729F3710508A}"/>
              </a:ext>
            </a:extLst>
          </p:cNvPr>
          <p:cNvSpPr>
            <a:spLocks noGrp="1"/>
          </p:cNvSpPr>
          <p:nvPr>
            <p:ph type="body" sz="half" idx="39"/>
          </p:nvPr>
        </p:nvSpPr>
        <p:spPr/>
        <p:txBody>
          <a:bodyPr/>
          <a:lstStyle/>
          <a:p>
            <a:r>
              <a:rPr lang="en-US" dirty="0" smtClean="0"/>
              <a:t>A consistent </a:t>
            </a:r>
            <a:r>
              <a:rPr lang="en-US" dirty="0" err="1" smtClean="0"/>
              <a:t>offereing</a:t>
            </a:r>
            <a:r>
              <a:rPr lang="en-US" dirty="0" smtClean="0"/>
              <a:t> of learning and teaching throughout all stages. All work is evaluated and next steps agreed collectively</a:t>
            </a:r>
            <a:endParaRPr lang="en-US" dirty="0"/>
          </a:p>
        </p:txBody>
      </p:sp>
      <p:sp>
        <p:nvSpPr>
          <p:cNvPr id="30" name="Text Placeholder 29">
            <a:extLst>
              <a:ext uri="{FF2B5EF4-FFF2-40B4-BE49-F238E27FC236}">
                <a16:creationId xmlns:a16="http://schemas.microsoft.com/office/drawing/2014/main" id="{F0BDA609-0C40-D9F6-DAF0-0651A8D13D2F}"/>
              </a:ext>
            </a:extLst>
          </p:cNvPr>
          <p:cNvSpPr>
            <a:spLocks noGrp="1"/>
          </p:cNvSpPr>
          <p:nvPr>
            <p:ph type="body" sz="half" idx="40"/>
          </p:nvPr>
        </p:nvSpPr>
        <p:spPr>
          <a:solidFill>
            <a:srgbClr val="FFFF00"/>
          </a:solidFill>
        </p:spPr>
        <p:txBody>
          <a:bodyPr/>
          <a:lstStyle/>
          <a:p>
            <a:r>
              <a:rPr lang="en-US" dirty="0" smtClean="0"/>
              <a:t> </a:t>
            </a:r>
            <a:endParaRPr lang="en-US" dirty="0"/>
          </a:p>
        </p:txBody>
      </p:sp>
      <p:sp>
        <p:nvSpPr>
          <p:cNvPr id="31" name="Text Placeholder 30">
            <a:extLst>
              <a:ext uri="{FF2B5EF4-FFF2-40B4-BE49-F238E27FC236}">
                <a16:creationId xmlns:a16="http://schemas.microsoft.com/office/drawing/2014/main" id="{B15EE053-43EC-CB21-8A15-FEDAC93A3FE5}"/>
              </a:ext>
            </a:extLst>
          </p:cNvPr>
          <p:cNvSpPr>
            <a:spLocks noGrp="1"/>
          </p:cNvSpPr>
          <p:nvPr>
            <p:ph type="body" sz="half" idx="41"/>
          </p:nvPr>
        </p:nvSpPr>
        <p:spPr/>
        <p:txBody>
          <a:bodyPr/>
          <a:lstStyle/>
          <a:p>
            <a:r>
              <a:rPr lang="en-US" dirty="0" smtClean="0"/>
              <a:t>Evaluate the use of highly skilled questioning throughout lessons. Develop a consistency in approach and expectation,</a:t>
            </a:r>
            <a:endParaRPr lang="en-US" dirty="0"/>
          </a:p>
        </p:txBody>
      </p:sp>
      <p:sp>
        <p:nvSpPr>
          <p:cNvPr id="32" name="Text Placeholder 31">
            <a:extLst>
              <a:ext uri="{FF2B5EF4-FFF2-40B4-BE49-F238E27FC236}">
                <a16:creationId xmlns:a16="http://schemas.microsoft.com/office/drawing/2014/main" id="{42F896E4-9A16-04F9-F4C9-B021F3427502}"/>
              </a:ext>
            </a:extLst>
          </p:cNvPr>
          <p:cNvSpPr>
            <a:spLocks noGrp="1"/>
          </p:cNvSpPr>
          <p:nvPr>
            <p:ph type="body" sz="half" idx="42"/>
          </p:nvPr>
        </p:nvSpPr>
        <p:spPr/>
        <p:txBody>
          <a:bodyPr/>
          <a:lstStyle/>
          <a:p>
            <a:endParaRPr lang="en-US"/>
          </a:p>
        </p:txBody>
      </p:sp>
      <p:sp>
        <p:nvSpPr>
          <p:cNvPr id="33" name="Text Placeholder 32">
            <a:extLst>
              <a:ext uri="{FF2B5EF4-FFF2-40B4-BE49-F238E27FC236}">
                <a16:creationId xmlns:a16="http://schemas.microsoft.com/office/drawing/2014/main" id="{790DF553-945F-F616-7CA9-9734347487CD}"/>
              </a:ext>
            </a:extLst>
          </p:cNvPr>
          <p:cNvSpPr>
            <a:spLocks noGrp="1"/>
          </p:cNvSpPr>
          <p:nvPr>
            <p:ph type="body" sz="half" idx="43"/>
          </p:nvPr>
        </p:nvSpPr>
        <p:spPr/>
        <p:txBody>
          <a:bodyPr/>
          <a:lstStyle/>
          <a:p>
            <a:endParaRPr lang="en-US"/>
          </a:p>
        </p:txBody>
      </p:sp>
      <p:sp>
        <p:nvSpPr>
          <p:cNvPr id="34" name="Text Placeholder 33">
            <a:extLst>
              <a:ext uri="{FF2B5EF4-FFF2-40B4-BE49-F238E27FC236}">
                <a16:creationId xmlns:a16="http://schemas.microsoft.com/office/drawing/2014/main" id="{F00208E4-DE05-92B8-5A51-D93912AB775E}"/>
              </a:ext>
            </a:extLst>
          </p:cNvPr>
          <p:cNvSpPr>
            <a:spLocks noGrp="1"/>
          </p:cNvSpPr>
          <p:nvPr>
            <p:ph type="body" sz="half" idx="44"/>
          </p:nvPr>
        </p:nvSpPr>
        <p:spPr/>
        <p:txBody>
          <a:bodyPr/>
          <a:lstStyle/>
          <a:p>
            <a:r>
              <a:rPr lang="en-US" dirty="0" smtClean="0"/>
              <a:t>Highly skilled questioning is used in all lessons to extend learning opportunities and provide further challenge.</a:t>
            </a:r>
            <a:endParaRPr lang="en-US" dirty="0"/>
          </a:p>
        </p:txBody>
      </p:sp>
      <p:sp>
        <p:nvSpPr>
          <p:cNvPr id="35" name="Text Placeholder 34">
            <a:extLst>
              <a:ext uri="{FF2B5EF4-FFF2-40B4-BE49-F238E27FC236}">
                <a16:creationId xmlns:a16="http://schemas.microsoft.com/office/drawing/2014/main" id="{903EDE6E-FF58-439A-BD49-D54674A5D116}"/>
              </a:ext>
            </a:extLst>
          </p:cNvPr>
          <p:cNvSpPr>
            <a:spLocks noGrp="1"/>
          </p:cNvSpPr>
          <p:nvPr>
            <p:ph type="body" sz="half" idx="45"/>
          </p:nvPr>
        </p:nvSpPr>
        <p:spPr>
          <a:solidFill>
            <a:srgbClr val="FF0000"/>
          </a:solidFill>
        </p:spPr>
        <p:txBody>
          <a:bodyPr/>
          <a:lstStyle/>
          <a:p>
            <a:r>
              <a:rPr lang="en-US" dirty="0" smtClean="0"/>
              <a:t> </a:t>
            </a:r>
            <a:endParaRPr lang="en-US" dirty="0"/>
          </a:p>
        </p:txBody>
      </p:sp>
      <p:sp>
        <p:nvSpPr>
          <p:cNvPr id="36" name="Text Placeholder 35">
            <a:extLst>
              <a:ext uri="{FF2B5EF4-FFF2-40B4-BE49-F238E27FC236}">
                <a16:creationId xmlns:a16="http://schemas.microsoft.com/office/drawing/2014/main" id="{7DB1842A-5D69-049C-6BBD-1ADA21BF9756}"/>
              </a:ext>
            </a:extLst>
          </p:cNvPr>
          <p:cNvSpPr>
            <a:spLocks noGrp="1"/>
          </p:cNvSpPr>
          <p:nvPr>
            <p:ph type="body" sz="half" idx="46"/>
          </p:nvPr>
        </p:nvSpPr>
        <p:spPr/>
        <p:txBody>
          <a:bodyPr/>
          <a:lstStyle/>
          <a:p>
            <a:endParaRPr lang="en-US"/>
          </a:p>
        </p:txBody>
      </p:sp>
      <p:sp>
        <p:nvSpPr>
          <p:cNvPr id="37" name="Text Placeholder 36">
            <a:extLst>
              <a:ext uri="{FF2B5EF4-FFF2-40B4-BE49-F238E27FC236}">
                <a16:creationId xmlns:a16="http://schemas.microsoft.com/office/drawing/2014/main" id="{E1671C66-C93D-D91C-49C4-E41A98D020F2}"/>
              </a:ext>
            </a:extLst>
          </p:cNvPr>
          <p:cNvSpPr>
            <a:spLocks noGrp="1"/>
          </p:cNvSpPr>
          <p:nvPr>
            <p:ph type="body" sz="half" idx="47"/>
          </p:nvPr>
        </p:nvSpPr>
        <p:spPr/>
        <p:txBody>
          <a:bodyPr/>
          <a:lstStyle/>
          <a:p>
            <a:endParaRPr lang="en-US"/>
          </a:p>
        </p:txBody>
      </p:sp>
      <p:sp>
        <p:nvSpPr>
          <p:cNvPr id="38" name="Text Placeholder 37">
            <a:extLst>
              <a:ext uri="{FF2B5EF4-FFF2-40B4-BE49-F238E27FC236}">
                <a16:creationId xmlns:a16="http://schemas.microsoft.com/office/drawing/2014/main" id="{3904957E-3CE5-2872-7BA9-9E74EC244E25}"/>
              </a:ext>
            </a:extLst>
          </p:cNvPr>
          <p:cNvSpPr>
            <a:spLocks noGrp="1"/>
          </p:cNvSpPr>
          <p:nvPr>
            <p:ph type="body" sz="half" idx="48"/>
          </p:nvPr>
        </p:nvSpPr>
        <p:spPr/>
        <p:txBody>
          <a:bodyPr/>
          <a:lstStyle/>
          <a:p>
            <a:endParaRPr lang="en-US"/>
          </a:p>
        </p:txBody>
      </p:sp>
      <p:sp>
        <p:nvSpPr>
          <p:cNvPr id="39" name="Text Placeholder 38">
            <a:extLst>
              <a:ext uri="{FF2B5EF4-FFF2-40B4-BE49-F238E27FC236}">
                <a16:creationId xmlns:a16="http://schemas.microsoft.com/office/drawing/2014/main" id="{C701350C-B7E1-D965-610F-FCBDCC7855AB}"/>
              </a:ext>
            </a:extLst>
          </p:cNvPr>
          <p:cNvSpPr>
            <a:spLocks noGrp="1"/>
          </p:cNvSpPr>
          <p:nvPr>
            <p:ph type="body" sz="half" idx="49"/>
          </p:nvPr>
        </p:nvSpPr>
        <p:spPr/>
        <p:txBody>
          <a:bodyPr/>
          <a:lstStyle/>
          <a:p>
            <a:endParaRPr lang="en-US"/>
          </a:p>
        </p:txBody>
      </p:sp>
      <p:sp>
        <p:nvSpPr>
          <p:cNvPr id="40" name="Text Placeholder 39">
            <a:extLst>
              <a:ext uri="{FF2B5EF4-FFF2-40B4-BE49-F238E27FC236}">
                <a16:creationId xmlns:a16="http://schemas.microsoft.com/office/drawing/2014/main" id="{749B7D88-A18F-8B67-0218-6626CDB1BB64}"/>
              </a:ext>
            </a:extLst>
          </p:cNvPr>
          <p:cNvSpPr>
            <a:spLocks noGrp="1"/>
          </p:cNvSpPr>
          <p:nvPr>
            <p:ph type="body" sz="half" idx="50"/>
          </p:nvPr>
        </p:nvSpPr>
        <p:spPr/>
        <p:txBody>
          <a:bodyPr/>
          <a:lstStyle/>
          <a:p>
            <a:endParaRPr lang="en-US"/>
          </a:p>
        </p:txBody>
      </p:sp>
    </p:spTree>
    <p:extLst>
      <p:ext uri="{BB962C8B-B14F-4D97-AF65-F5344CB8AC3E}">
        <p14:creationId xmlns:p14="http://schemas.microsoft.com/office/powerpoint/2010/main" val="3198149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Placeholder 40"/>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414" b="7414"/>
          <a:stretch>
            <a:fillRect/>
          </a:stretch>
        </p:blipFill>
        <p:spPr/>
      </p:pic>
      <p:sp>
        <p:nvSpPr>
          <p:cNvPr id="3" name="Title 2">
            <a:extLst>
              <a:ext uri="{FF2B5EF4-FFF2-40B4-BE49-F238E27FC236}">
                <a16:creationId xmlns:a16="http://schemas.microsoft.com/office/drawing/2014/main" id="{51B68841-4D0A-2B55-548F-05C86F29338D}"/>
              </a:ext>
            </a:extLst>
          </p:cNvPr>
          <p:cNvSpPr>
            <a:spLocks noGrp="1"/>
          </p:cNvSpPr>
          <p:nvPr>
            <p:ph type="ctrTitle"/>
          </p:nvPr>
        </p:nvSpPr>
        <p:spPr/>
        <p:txBody>
          <a:bodyPr/>
          <a:lstStyle/>
          <a:p>
            <a:r>
              <a:rPr lang="en-US" dirty="0" err="1"/>
              <a:t>Harrysmuir</a:t>
            </a:r>
            <a:r>
              <a:rPr lang="en-US" dirty="0"/>
              <a:t> Primary School</a:t>
            </a:r>
          </a:p>
        </p:txBody>
      </p:sp>
      <p:sp>
        <p:nvSpPr>
          <p:cNvPr id="4" name="Text Placeholder 3">
            <a:extLst>
              <a:ext uri="{FF2B5EF4-FFF2-40B4-BE49-F238E27FC236}">
                <a16:creationId xmlns:a16="http://schemas.microsoft.com/office/drawing/2014/main" id="{A5FE63AE-8A23-EFBF-B7E2-8D105B20EC1C}"/>
              </a:ext>
            </a:extLst>
          </p:cNvPr>
          <p:cNvSpPr>
            <a:spLocks noGrp="1"/>
          </p:cNvSpPr>
          <p:nvPr>
            <p:ph type="body" sz="half" idx="12"/>
          </p:nvPr>
        </p:nvSpPr>
        <p:spPr/>
        <p:txBody>
          <a:bodyPr/>
          <a:lstStyle/>
          <a:p>
            <a:r>
              <a:rPr lang="en-US" dirty="0"/>
              <a:t>All learners experience engaging, high quality learning delivered through a meaningful and relevant context.</a:t>
            </a:r>
          </a:p>
        </p:txBody>
      </p:sp>
      <p:sp>
        <p:nvSpPr>
          <p:cNvPr id="5" name="Text Placeholder 4">
            <a:extLst>
              <a:ext uri="{FF2B5EF4-FFF2-40B4-BE49-F238E27FC236}">
                <a16:creationId xmlns:a16="http://schemas.microsoft.com/office/drawing/2014/main" id="{EBFB4D62-06B9-5975-7EFD-BFE15CF2CF33}"/>
              </a:ext>
            </a:extLst>
          </p:cNvPr>
          <p:cNvSpPr>
            <a:spLocks noGrp="1"/>
          </p:cNvSpPr>
          <p:nvPr>
            <p:ph type="body" sz="half" idx="14"/>
          </p:nvPr>
        </p:nvSpPr>
        <p:spPr/>
        <p:txBody>
          <a:bodyPr/>
          <a:lstStyle/>
          <a:p>
            <a:r>
              <a:rPr lang="en-US" dirty="0"/>
              <a:t>2023-24</a:t>
            </a:r>
          </a:p>
          <a:p>
            <a:endParaRPr lang="en-US" dirty="0"/>
          </a:p>
        </p:txBody>
      </p:sp>
      <p:sp>
        <p:nvSpPr>
          <p:cNvPr id="6" name="Text Placeholder 5">
            <a:extLst>
              <a:ext uri="{FF2B5EF4-FFF2-40B4-BE49-F238E27FC236}">
                <a16:creationId xmlns:a16="http://schemas.microsoft.com/office/drawing/2014/main" id="{75F37BD0-7883-0E7D-1B54-0C5FF8BF4B11}"/>
              </a:ext>
            </a:extLst>
          </p:cNvPr>
          <p:cNvSpPr>
            <a:spLocks noGrp="1"/>
          </p:cNvSpPr>
          <p:nvPr>
            <p:ph type="body" sz="half" idx="15"/>
          </p:nvPr>
        </p:nvSpPr>
        <p:spPr/>
        <p:txBody>
          <a:bodyPr/>
          <a:lstStyle/>
          <a:p>
            <a:endParaRPr lang="en-US"/>
          </a:p>
        </p:txBody>
      </p:sp>
      <p:sp>
        <p:nvSpPr>
          <p:cNvPr id="7" name="Text Placeholder 6">
            <a:extLst>
              <a:ext uri="{FF2B5EF4-FFF2-40B4-BE49-F238E27FC236}">
                <a16:creationId xmlns:a16="http://schemas.microsoft.com/office/drawing/2014/main" id="{4D9358AF-FF3D-181F-A390-A36D4A8CB562}"/>
              </a:ext>
            </a:extLst>
          </p:cNvPr>
          <p:cNvSpPr>
            <a:spLocks noGrp="1"/>
          </p:cNvSpPr>
          <p:nvPr>
            <p:ph type="body" sz="half" idx="16"/>
          </p:nvPr>
        </p:nvSpPr>
        <p:spPr/>
        <p:txBody>
          <a:bodyPr/>
          <a:lstStyle/>
          <a:p>
            <a:endParaRPr lang="en-US"/>
          </a:p>
        </p:txBody>
      </p:sp>
      <p:sp>
        <p:nvSpPr>
          <p:cNvPr id="8" name="Text Placeholder 7">
            <a:extLst>
              <a:ext uri="{FF2B5EF4-FFF2-40B4-BE49-F238E27FC236}">
                <a16:creationId xmlns:a16="http://schemas.microsoft.com/office/drawing/2014/main" id="{5EB491CC-CF9E-A6D1-8430-6FB47B424164}"/>
              </a:ext>
            </a:extLst>
          </p:cNvPr>
          <p:cNvSpPr>
            <a:spLocks noGrp="1"/>
          </p:cNvSpPr>
          <p:nvPr>
            <p:ph type="body" sz="half" idx="17"/>
          </p:nvPr>
        </p:nvSpPr>
        <p:spPr/>
        <p:txBody>
          <a:bodyPr/>
          <a:lstStyle/>
          <a:p>
            <a:endParaRPr lang="en-US"/>
          </a:p>
        </p:txBody>
      </p:sp>
      <p:sp>
        <p:nvSpPr>
          <p:cNvPr id="9" name="Text Placeholder 8">
            <a:extLst>
              <a:ext uri="{FF2B5EF4-FFF2-40B4-BE49-F238E27FC236}">
                <a16:creationId xmlns:a16="http://schemas.microsoft.com/office/drawing/2014/main" id="{DD5D776F-C0F7-9681-B960-B49108DFD2FB}"/>
              </a:ext>
            </a:extLst>
          </p:cNvPr>
          <p:cNvSpPr>
            <a:spLocks noGrp="1"/>
          </p:cNvSpPr>
          <p:nvPr>
            <p:ph type="body" sz="half" idx="18"/>
          </p:nvPr>
        </p:nvSpPr>
        <p:spPr/>
        <p:txBody>
          <a:bodyPr/>
          <a:lstStyle/>
          <a:p>
            <a:endParaRPr lang="en-US"/>
          </a:p>
        </p:txBody>
      </p:sp>
      <p:sp>
        <p:nvSpPr>
          <p:cNvPr id="10" name="Text Placeholder 9">
            <a:extLst>
              <a:ext uri="{FF2B5EF4-FFF2-40B4-BE49-F238E27FC236}">
                <a16:creationId xmlns:a16="http://schemas.microsoft.com/office/drawing/2014/main" id="{290C2505-B704-32F6-A7F4-5C7794A64850}"/>
              </a:ext>
            </a:extLst>
          </p:cNvPr>
          <p:cNvSpPr>
            <a:spLocks noGrp="1"/>
          </p:cNvSpPr>
          <p:nvPr>
            <p:ph type="body" sz="half" idx="19"/>
          </p:nvPr>
        </p:nvSpPr>
        <p:spPr/>
        <p:txBody>
          <a:bodyPr/>
          <a:lstStyle/>
          <a:p>
            <a:endParaRPr lang="en-US"/>
          </a:p>
        </p:txBody>
      </p:sp>
      <p:sp>
        <p:nvSpPr>
          <p:cNvPr id="11" name="Text Placeholder 10">
            <a:extLst>
              <a:ext uri="{FF2B5EF4-FFF2-40B4-BE49-F238E27FC236}">
                <a16:creationId xmlns:a16="http://schemas.microsoft.com/office/drawing/2014/main" id="{F346A590-0899-8EE1-1EAB-26BFBD9BF4C2}"/>
              </a:ext>
            </a:extLst>
          </p:cNvPr>
          <p:cNvSpPr>
            <a:spLocks noGrp="1"/>
          </p:cNvSpPr>
          <p:nvPr>
            <p:ph type="body" sz="half" idx="20"/>
          </p:nvPr>
        </p:nvSpPr>
        <p:spPr/>
        <p:txBody>
          <a:bodyPr/>
          <a:lstStyle/>
          <a:p>
            <a:endParaRPr lang="en-US"/>
          </a:p>
        </p:txBody>
      </p:sp>
      <p:sp>
        <p:nvSpPr>
          <p:cNvPr id="12" name="Text Placeholder 11">
            <a:extLst>
              <a:ext uri="{FF2B5EF4-FFF2-40B4-BE49-F238E27FC236}">
                <a16:creationId xmlns:a16="http://schemas.microsoft.com/office/drawing/2014/main" id="{75D68967-FB30-67ED-1194-A33166DD3DEE}"/>
              </a:ext>
            </a:extLst>
          </p:cNvPr>
          <p:cNvSpPr>
            <a:spLocks noGrp="1"/>
          </p:cNvSpPr>
          <p:nvPr>
            <p:ph type="body" sz="half" idx="22"/>
          </p:nvPr>
        </p:nvSpPr>
        <p:spPr/>
        <p:txBody>
          <a:bodyPr/>
          <a:lstStyle/>
          <a:p>
            <a:endParaRPr lang="en-US"/>
          </a:p>
        </p:txBody>
      </p:sp>
      <p:sp>
        <p:nvSpPr>
          <p:cNvPr id="13" name="Text Placeholder 12">
            <a:extLst>
              <a:ext uri="{FF2B5EF4-FFF2-40B4-BE49-F238E27FC236}">
                <a16:creationId xmlns:a16="http://schemas.microsoft.com/office/drawing/2014/main" id="{B2B8A7AD-181E-9B7A-FD59-BD1FA8521C26}"/>
              </a:ext>
            </a:extLst>
          </p:cNvPr>
          <p:cNvSpPr>
            <a:spLocks noGrp="1"/>
          </p:cNvSpPr>
          <p:nvPr>
            <p:ph type="body" sz="half" idx="23"/>
          </p:nvPr>
        </p:nvSpPr>
        <p:spPr/>
        <p:txBody>
          <a:bodyPr/>
          <a:lstStyle/>
          <a:p>
            <a:endParaRPr lang="en-US"/>
          </a:p>
        </p:txBody>
      </p:sp>
      <p:sp>
        <p:nvSpPr>
          <p:cNvPr id="14" name="Text Placeholder 13">
            <a:extLst>
              <a:ext uri="{FF2B5EF4-FFF2-40B4-BE49-F238E27FC236}">
                <a16:creationId xmlns:a16="http://schemas.microsoft.com/office/drawing/2014/main" id="{A5989350-F10D-E607-7626-D9BEFA7D2D3D}"/>
              </a:ext>
            </a:extLst>
          </p:cNvPr>
          <p:cNvSpPr>
            <a:spLocks noGrp="1"/>
          </p:cNvSpPr>
          <p:nvPr>
            <p:ph type="body" sz="half" idx="24"/>
          </p:nvPr>
        </p:nvSpPr>
        <p:spPr/>
        <p:txBody>
          <a:bodyPr/>
          <a:lstStyle/>
          <a:p>
            <a:endParaRPr lang="en-US"/>
          </a:p>
        </p:txBody>
      </p:sp>
      <p:sp>
        <p:nvSpPr>
          <p:cNvPr id="15" name="Text Placeholder 14">
            <a:extLst>
              <a:ext uri="{FF2B5EF4-FFF2-40B4-BE49-F238E27FC236}">
                <a16:creationId xmlns:a16="http://schemas.microsoft.com/office/drawing/2014/main" id="{32AB694E-4A2D-9B44-D36D-AF62F1E77F77}"/>
              </a:ext>
            </a:extLst>
          </p:cNvPr>
          <p:cNvSpPr>
            <a:spLocks noGrp="1"/>
          </p:cNvSpPr>
          <p:nvPr>
            <p:ph type="body" sz="half" idx="25"/>
          </p:nvPr>
        </p:nvSpPr>
        <p:spPr/>
        <p:txBody>
          <a:bodyPr/>
          <a:lstStyle/>
          <a:p>
            <a:endParaRPr lang="en-US"/>
          </a:p>
        </p:txBody>
      </p:sp>
      <p:sp>
        <p:nvSpPr>
          <p:cNvPr id="16" name="Text Placeholder 15">
            <a:extLst>
              <a:ext uri="{FF2B5EF4-FFF2-40B4-BE49-F238E27FC236}">
                <a16:creationId xmlns:a16="http://schemas.microsoft.com/office/drawing/2014/main" id="{A487C2E3-F605-181C-137E-719A2010B4E8}"/>
              </a:ext>
            </a:extLst>
          </p:cNvPr>
          <p:cNvSpPr>
            <a:spLocks noGrp="1"/>
          </p:cNvSpPr>
          <p:nvPr>
            <p:ph type="body" sz="half" idx="26"/>
          </p:nvPr>
        </p:nvSpPr>
        <p:spPr/>
        <p:txBody>
          <a:bodyPr/>
          <a:lstStyle/>
          <a:p>
            <a:endParaRPr lang="en-US"/>
          </a:p>
        </p:txBody>
      </p:sp>
      <p:sp>
        <p:nvSpPr>
          <p:cNvPr id="17" name="Text Placeholder 16">
            <a:extLst>
              <a:ext uri="{FF2B5EF4-FFF2-40B4-BE49-F238E27FC236}">
                <a16:creationId xmlns:a16="http://schemas.microsoft.com/office/drawing/2014/main" id="{2B21EE1D-7D41-79BB-F0D0-35BC2E798D11}"/>
              </a:ext>
            </a:extLst>
          </p:cNvPr>
          <p:cNvSpPr>
            <a:spLocks noGrp="1"/>
          </p:cNvSpPr>
          <p:nvPr>
            <p:ph type="body" sz="half" idx="27"/>
          </p:nvPr>
        </p:nvSpPr>
        <p:spPr/>
        <p:txBody>
          <a:bodyPr/>
          <a:lstStyle/>
          <a:p>
            <a:endParaRPr lang="en-US"/>
          </a:p>
        </p:txBody>
      </p:sp>
      <p:sp>
        <p:nvSpPr>
          <p:cNvPr id="18" name="Text Placeholder 17">
            <a:extLst>
              <a:ext uri="{FF2B5EF4-FFF2-40B4-BE49-F238E27FC236}">
                <a16:creationId xmlns:a16="http://schemas.microsoft.com/office/drawing/2014/main" id="{B14094BF-CD02-9C85-DAF9-FDF31D6EB5D3}"/>
              </a:ext>
            </a:extLst>
          </p:cNvPr>
          <p:cNvSpPr>
            <a:spLocks noGrp="1"/>
          </p:cNvSpPr>
          <p:nvPr>
            <p:ph type="body" sz="half" idx="28"/>
          </p:nvPr>
        </p:nvSpPr>
        <p:spPr/>
        <p:txBody>
          <a:bodyPr/>
          <a:lstStyle/>
          <a:p>
            <a:endParaRPr lang="en-US"/>
          </a:p>
        </p:txBody>
      </p:sp>
      <p:sp>
        <p:nvSpPr>
          <p:cNvPr id="19" name="Text Placeholder 18">
            <a:extLst>
              <a:ext uri="{FF2B5EF4-FFF2-40B4-BE49-F238E27FC236}">
                <a16:creationId xmlns:a16="http://schemas.microsoft.com/office/drawing/2014/main" id="{BC7CF0DA-D619-B3C1-BA4E-CE28F5312365}"/>
              </a:ext>
            </a:extLst>
          </p:cNvPr>
          <p:cNvSpPr>
            <a:spLocks noGrp="1"/>
          </p:cNvSpPr>
          <p:nvPr>
            <p:ph type="body" sz="half" idx="29"/>
          </p:nvPr>
        </p:nvSpPr>
        <p:spPr/>
        <p:txBody>
          <a:bodyPr/>
          <a:lstStyle/>
          <a:p>
            <a:endParaRPr lang="en-US"/>
          </a:p>
        </p:txBody>
      </p:sp>
      <p:sp>
        <p:nvSpPr>
          <p:cNvPr id="20" name="Text Placeholder 19">
            <a:extLst>
              <a:ext uri="{FF2B5EF4-FFF2-40B4-BE49-F238E27FC236}">
                <a16:creationId xmlns:a16="http://schemas.microsoft.com/office/drawing/2014/main" id="{AA3F4FCC-E5CA-355C-2905-4E9C7AD16537}"/>
              </a:ext>
            </a:extLst>
          </p:cNvPr>
          <p:cNvSpPr>
            <a:spLocks noGrp="1"/>
          </p:cNvSpPr>
          <p:nvPr>
            <p:ph type="body" sz="half" idx="30"/>
          </p:nvPr>
        </p:nvSpPr>
        <p:spPr/>
        <p:txBody>
          <a:bodyPr/>
          <a:lstStyle/>
          <a:p>
            <a:endParaRPr lang="en-US"/>
          </a:p>
        </p:txBody>
      </p:sp>
      <p:sp>
        <p:nvSpPr>
          <p:cNvPr id="21" name="Text Placeholder 20">
            <a:extLst>
              <a:ext uri="{FF2B5EF4-FFF2-40B4-BE49-F238E27FC236}">
                <a16:creationId xmlns:a16="http://schemas.microsoft.com/office/drawing/2014/main" id="{BD218DA7-7D37-122B-B764-AADCF73DA1DB}"/>
              </a:ext>
            </a:extLst>
          </p:cNvPr>
          <p:cNvSpPr>
            <a:spLocks noGrp="1"/>
          </p:cNvSpPr>
          <p:nvPr>
            <p:ph type="body" sz="half" idx="31"/>
          </p:nvPr>
        </p:nvSpPr>
        <p:spPr/>
        <p:txBody>
          <a:bodyPr/>
          <a:lstStyle/>
          <a:p>
            <a:endParaRPr lang="en-US"/>
          </a:p>
        </p:txBody>
      </p:sp>
      <p:sp>
        <p:nvSpPr>
          <p:cNvPr id="22" name="Text Placeholder 21">
            <a:extLst>
              <a:ext uri="{FF2B5EF4-FFF2-40B4-BE49-F238E27FC236}">
                <a16:creationId xmlns:a16="http://schemas.microsoft.com/office/drawing/2014/main" id="{AC81E04C-8499-1FF0-1003-604FE5C86FE9}"/>
              </a:ext>
            </a:extLst>
          </p:cNvPr>
          <p:cNvSpPr>
            <a:spLocks noGrp="1"/>
          </p:cNvSpPr>
          <p:nvPr>
            <p:ph type="body" sz="half" idx="32"/>
          </p:nvPr>
        </p:nvSpPr>
        <p:spPr/>
        <p:txBody>
          <a:bodyPr/>
          <a:lstStyle/>
          <a:p>
            <a:endParaRPr lang="en-US"/>
          </a:p>
        </p:txBody>
      </p:sp>
      <p:sp>
        <p:nvSpPr>
          <p:cNvPr id="23" name="Text Placeholder 22">
            <a:extLst>
              <a:ext uri="{FF2B5EF4-FFF2-40B4-BE49-F238E27FC236}">
                <a16:creationId xmlns:a16="http://schemas.microsoft.com/office/drawing/2014/main" id="{A3D4A2E6-23C1-B310-664B-D7895FDD39F3}"/>
              </a:ext>
            </a:extLst>
          </p:cNvPr>
          <p:cNvSpPr>
            <a:spLocks noGrp="1"/>
          </p:cNvSpPr>
          <p:nvPr>
            <p:ph type="body" sz="half" idx="33"/>
          </p:nvPr>
        </p:nvSpPr>
        <p:spPr/>
        <p:txBody>
          <a:bodyPr/>
          <a:lstStyle/>
          <a:p>
            <a:endParaRPr lang="en-US"/>
          </a:p>
        </p:txBody>
      </p:sp>
      <p:sp>
        <p:nvSpPr>
          <p:cNvPr id="24" name="Text Placeholder 23">
            <a:extLst>
              <a:ext uri="{FF2B5EF4-FFF2-40B4-BE49-F238E27FC236}">
                <a16:creationId xmlns:a16="http://schemas.microsoft.com/office/drawing/2014/main" id="{88F08A18-2797-B046-E326-4CC2196BA06A}"/>
              </a:ext>
            </a:extLst>
          </p:cNvPr>
          <p:cNvSpPr>
            <a:spLocks noGrp="1"/>
          </p:cNvSpPr>
          <p:nvPr>
            <p:ph type="body" sz="half" idx="34"/>
          </p:nvPr>
        </p:nvSpPr>
        <p:spPr/>
        <p:txBody>
          <a:bodyPr/>
          <a:lstStyle/>
          <a:p>
            <a:endParaRPr lang="en-US"/>
          </a:p>
        </p:txBody>
      </p:sp>
      <p:sp>
        <p:nvSpPr>
          <p:cNvPr id="25" name="Text Placeholder 24">
            <a:extLst>
              <a:ext uri="{FF2B5EF4-FFF2-40B4-BE49-F238E27FC236}">
                <a16:creationId xmlns:a16="http://schemas.microsoft.com/office/drawing/2014/main" id="{8B22912A-6CBC-90E0-4F9A-F81DD6789287}"/>
              </a:ext>
            </a:extLst>
          </p:cNvPr>
          <p:cNvSpPr>
            <a:spLocks noGrp="1"/>
          </p:cNvSpPr>
          <p:nvPr>
            <p:ph type="body" sz="half" idx="35"/>
          </p:nvPr>
        </p:nvSpPr>
        <p:spPr/>
        <p:txBody>
          <a:bodyPr/>
          <a:lstStyle/>
          <a:p>
            <a:endParaRPr lang="en-US"/>
          </a:p>
        </p:txBody>
      </p:sp>
      <p:sp>
        <p:nvSpPr>
          <p:cNvPr id="26" name="Text Placeholder 25">
            <a:extLst>
              <a:ext uri="{FF2B5EF4-FFF2-40B4-BE49-F238E27FC236}">
                <a16:creationId xmlns:a16="http://schemas.microsoft.com/office/drawing/2014/main" id="{9002AB73-19C3-7E0E-F99A-FFBF25AFED2A}"/>
              </a:ext>
            </a:extLst>
          </p:cNvPr>
          <p:cNvSpPr>
            <a:spLocks noGrp="1"/>
          </p:cNvSpPr>
          <p:nvPr>
            <p:ph type="body" sz="half" idx="36"/>
          </p:nvPr>
        </p:nvSpPr>
        <p:spPr/>
        <p:txBody>
          <a:bodyPr/>
          <a:lstStyle/>
          <a:p>
            <a:endParaRPr lang="en-US"/>
          </a:p>
        </p:txBody>
      </p:sp>
      <p:sp>
        <p:nvSpPr>
          <p:cNvPr id="27" name="Text Placeholder 26">
            <a:extLst>
              <a:ext uri="{FF2B5EF4-FFF2-40B4-BE49-F238E27FC236}">
                <a16:creationId xmlns:a16="http://schemas.microsoft.com/office/drawing/2014/main" id="{D8E29F69-576F-157A-39AB-19105F0EF00F}"/>
              </a:ext>
            </a:extLst>
          </p:cNvPr>
          <p:cNvSpPr>
            <a:spLocks noGrp="1"/>
          </p:cNvSpPr>
          <p:nvPr>
            <p:ph type="body" sz="half" idx="37"/>
          </p:nvPr>
        </p:nvSpPr>
        <p:spPr/>
        <p:txBody>
          <a:bodyPr/>
          <a:lstStyle/>
          <a:p>
            <a:endParaRPr lang="en-US"/>
          </a:p>
        </p:txBody>
      </p:sp>
      <p:sp>
        <p:nvSpPr>
          <p:cNvPr id="28" name="Text Placeholder 27">
            <a:extLst>
              <a:ext uri="{FF2B5EF4-FFF2-40B4-BE49-F238E27FC236}">
                <a16:creationId xmlns:a16="http://schemas.microsoft.com/office/drawing/2014/main" id="{C249B9C8-9964-4EB4-8D91-3AF4987B7A76}"/>
              </a:ext>
            </a:extLst>
          </p:cNvPr>
          <p:cNvSpPr>
            <a:spLocks noGrp="1"/>
          </p:cNvSpPr>
          <p:nvPr>
            <p:ph type="body" sz="half" idx="38"/>
          </p:nvPr>
        </p:nvSpPr>
        <p:spPr/>
        <p:txBody>
          <a:bodyPr/>
          <a:lstStyle/>
          <a:p>
            <a:endParaRPr lang="en-US"/>
          </a:p>
        </p:txBody>
      </p:sp>
      <p:sp>
        <p:nvSpPr>
          <p:cNvPr id="29" name="Text Placeholder 28">
            <a:extLst>
              <a:ext uri="{FF2B5EF4-FFF2-40B4-BE49-F238E27FC236}">
                <a16:creationId xmlns:a16="http://schemas.microsoft.com/office/drawing/2014/main" id="{D845C70A-4380-2327-9776-203EF9856123}"/>
              </a:ext>
            </a:extLst>
          </p:cNvPr>
          <p:cNvSpPr>
            <a:spLocks noGrp="1"/>
          </p:cNvSpPr>
          <p:nvPr>
            <p:ph type="body" sz="half" idx="39"/>
          </p:nvPr>
        </p:nvSpPr>
        <p:spPr/>
        <p:txBody>
          <a:bodyPr/>
          <a:lstStyle/>
          <a:p>
            <a:endParaRPr lang="en-US"/>
          </a:p>
        </p:txBody>
      </p:sp>
      <p:sp>
        <p:nvSpPr>
          <p:cNvPr id="30" name="Text Placeholder 29">
            <a:extLst>
              <a:ext uri="{FF2B5EF4-FFF2-40B4-BE49-F238E27FC236}">
                <a16:creationId xmlns:a16="http://schemas.microsoft.com/office/drawing/2014/main" id="{7A456E38-AAD9-39AA-9177-E5820AA9F50B}"/>
              </a:ext>
            </a:extLst>
          </p:cNvPr>
          <p:cNvSpPr>
            <a:spLocks noGrp="1"/>
          </p:cNvSpPr>
          <p:nvPr>
            <p:ph type="body" sz="half" idx="40"/>
          </p:nvPr>
        </p:nvSpPr>
        <p:spPr/>
        <p:txBody>
          <a:bodyPr/>
          <a:lstStyle/>
          <a:p>
            <a:endParaRPr lang="en-US"/>
          </a:p>
        </p:txBody>
      </p:sp>
      <p:sp>
        <p:nvSpPr>
          <p:cNvPr id="31" name="Text Placeholder 30">
            <a:extLst>
              <a:ext uri="{FF2B5EF4-FFF2-40B4-BE49-F238E27FC236}">
                <a16:creationId xmlns:a16="http://schemas.microsoft.com/office/drawing/2014/main" id="{DFE82ED5-DFCB-3DEB-9221-ADE060B75A2C}"/>
              </a:ext>
            </a:extLst>
          </p:cNvPr>
          <p:cNvSpPr>
            <a:spLocks noGrp="1"/>
          </p:cNvSpPr>
          <p:nvPr>
            <p:ph type="body" sz="half" idx="41"/>
          </p:nvPr>
        </p:nvSpPr>
        <p:spPr/>
        <p:txBody>
          <a:bodyPr/>
          <a:lstStyle/>
          <a:p>
            <a:endParaRPr lang="en-US"/>
          </a:p>
        </p:txBody>
      </p:sp>
      <p:sp>
        <p:nvSpPr>
          <p:cNvPr id="32" name="Text Placeholder 31">
            <a:extLst>
              <a:ext uri="{FF2B5EF4-FFF2-40B4-BE49-F238E27FC236}">
                <a16:creationId xmlns:a16="http://schemas.microsoft.com/office/drawing/2014/main" id="{2CEC2507-69C1-BDCD-C6EF-7D39876F80D2}"/>
              </a:ext>
            </a:extLst>
          </p:cNvPr>
          <p:cNvSpPr>
            <a:spLocks noGrp="1"/>
          </p:cNvSpPr>
          <p:nvPr>
            <p:ph type="body" sz="half" idx="42"/>
          </p:nvPr>
        </p:nvSpPr>
        <p:spPr/>
        <p:txBody>
          <a:bodyPr/>
          <a:lstStyle/>
          <a:p>
            <a:endParaRPr lang="en-US"/>
          </a:p>
        </p:txBody>
      </p:sp>
      <p:sp>
        <p:nvSpPr>
          <p:cNvPr id="33" name="Text Placeholder 32">
            <a:extLst>
              <a:ext uri="{FF2B5EF4-FFF2-40B4-BE49-F238E27FC236}">
                <a16:creationId xmlns:a16="http://schemas.microsoft.com/office/drawing/2014/main" id="{321CD7A6-DEA7-CB3F-C8C9-6A7CAD08C9BD}"/>
              </a:ext>
            </a:extLst>
          </p:cNvPr>
          <p:cNvSpPr>
            <a:spLocks noGrp="1"/>
          </p:cNvSpPr>
          <p:nvPr>
            <p:ph type="body" sz="half" idx="43"/>
          </p:nvPr>
        </p:nvSpPr>
        <p:spPr/>
        <p:txBody>
          <a:bodyPr/>
          <a:lstStyle/>
          <a:p>
            <a:endParaRPr lang="en-US"/>
          </a:p>
        </p:txBody>
      </p:sp>
      <p:sp>
        <p:nvSpPr>
          <p:cNvPr id="34" name="Text Placeholder 33">
            <a:extLst>
              <a:ext uri="{FF2B5EF4-FFF2-40B4-BE49-F238E27FC236}">
                <a16:creationId xmlns:a16="http://schemas.microsoft.com/office/drawing/2014/main" id="{D814C65C-E249-B280-3DB7-C11D4C082130}"/>
              </a:ext>
            </a:extLst>
          </p:cNvPr>
          <p:cNvSpPr>
            <a:spLocks noGrp="1"/>
          </p:cNvSpPr>
          <p:nvPr>
            <p:ph type="body" sz="half" idx="44"/>
          </p:nvPr>
        </p:nvSpPr>
        <p:spPr/>
        <p:txBody>
          <a:bodyPr/>
          <a:lstStyle/>
          <a:p>
            <a:endParaRPr lang="en-US"/>
          </a:p>
        </p:txBody>
      </p:sp>
      <p:sp>
        <p:nvSpPr>
          <p:cNvPr id="35" name="Text Placeholder 34">
            <a:extLst>
              <a:ext uri="{FF2B5EF4-FFF2-40B4-BE49-F238E27FC236}">
                <a16:creationId xmlns:a16="http://schemas.microsoft.com/office/drawing/2014/main" id="{06461900-7C63-7D84-F86F-1E2E75DA8D74}"/>
              </a:ext>
            </a:extLst>
          </p:cNvPr>
          <p:cNvSpPr>
            <a:spLocks noGrp="1"/>
          </p:cNvSpPr>
          <p:nvPr>
            <p:ph type="body" sz="half" idx="45"/>
          </p:nvPr>
        </p:nvSpPr>
        <p:spPr/>
        <p:txBody>
          <a:bodyPr/>
          <a:lstStyle/>
          <a:p>
            <a:endParaRPr lang="en-US"/>
          </a:p>
        </p:txBody>
      </p:sp>
      <p:sp>
        <p:nvSpPr>
          <p:cNvPr id="36" name="Text Placeholder 35">
            <a:extLst>
              <a:ext uri="{FF2B5EF4-FFF2-40B4-BE49-F238E27FC236}">
                <a16:creationId xmlns:a16="http://schemas.microsoft.com/office/drawing/2014/main" id="{683F4009-249E-6001-83AF-E652010FB0AA}"/>
              </a:ext>
            </a:extLst>
          </p:cNvPr>
          <p:cNvSpPr>
            <a:spLocks noGrp="1"/>
          </p:cNvSpPr>
          <p:nvPr>
            <p:ph type="body" sz="half" idx="46"/>
          </p:nvPr>
        </p:nvSpPr>
        <p:spPr/>
        <p:txBody>
          <a:bodyPr/>
          <a:lstStyle/>
          <a:p>
            <a:endParaRPr lang="en-US"/>
          </a:p>
        </p:txBody>
      </p:sp>
      <p:sp>
        <p:nvSpPr>
          <p:cNvPr id="37" name="Text Placeholder 36">
            <a:extLst>
              <a:ext uri="{FF2B5EF4-FFF2-40B4-BE49-F238E27FC236}">
                <a16:creationId xmlns:a16="http://schemas.microsoft.com/office/drawing/2014/main" id="{34B1C8AC-EB3E-5A16-9AC8-A078329FC3DF}"/>
              </a:ext>
            </a:extLst>
          </p:cNvPr>
          <p:cNvSpPr>
            <a:spLocks noGrp="1"/>
          </p:cNvSpPr>
          <p:nvPr>
            <p:ph type="body" sz="half" idx="47"/>
          </p:nvPr>
        </p:nvSpPr>
        <p:spPr/>
        <p:txBody>
          <a:bodyPr/>
          <a:lstStyle/>
          <a:p>
            <a:endParaRPr lang="en-US"/>
          </a:p>
        </p:txBody>
      </p:sp>
      <p:sp>
        <p:nvSpPr>
          <p:cNvPr id="38" name="Text Placeholder 37">
            <a:extLst>
              <a:ext uri="{FF2B5EF4-FFF2-40B4-BE49-F238E27FC236}">
                <a16:creationId xmlns:a16="http://schemas.microsoft.com/office/drawing/2014/main" id="{3015D4FB-84A2-2F19-E0C2-8E0E3E0A401A}"/>
              </a:ext>
            </a:extLst>
          </p:cNvPr>
          <p:cNvSpPr>
            <a:spLocks noGrp="1"/>
          </p:cNvSpPr>
          <p:nvPr>
            <p:ph type="body" sz="half" idx="48"/>
          </p:nvPr>
        </p:nvSpPr>
        <p:spPr/>
        <p:txBody>
          <a:bodyPr/>
          <a:lstStyle/>
          <a:p>
            <a:endParaRPr lang="en-US"/>
          </a:p>
        </p:txBody>
      </p:sp>
      <p:sp>
        <p:nvSpPr>
          <p:cNvPr id="39" name="Text Placeholder 38">
            <a:extLst>
              <a:ext uri="{FF2B5EF4-FFF2-40B4-BE49-F238E27FC236}">
                <a16:creationId xmlns:a16="http://schemas.microsoft.com/office/drawing/2014/main" id="{C85074D3-343A-E5FD-3058-A6C150BABA9F}"/>
              </a:ext>
            </a:extLst>
          </p:cNvPr>
          <p:cNvSpPr>
            <a:spLocks noGrp="1"/>
          </p:cNvSpPr>
          <p:nvPr>
            <p:ph type="body" sz="half" idx="49"/>
          </p:nvPr>
        </p:nvSpPr>
        <p:spPr/>
        <p:txBody>
          <a:bodyPr/>
          <a:lstStyle/>
          <a:p>
            <a:endParaRPr lang="en-US"/>
          </a:p>
        </p:txBody>
      </p:sp>
      <p:sp>
        <p:nvSpPr>
          <p:cNvPr id="40" name="Text Placeholder 39">
            <a:extLst>
              <a:ext uri="{FF2B5EF4-FFF2-40B4-BE49-F238E27FC236}">
                <a16:creationId xmlns:a16="http://schemas.microsoft.com/office/drawing/2014/main" id="{BCC8EC4F-450F-1847-CC51-72A4E11167EE}"/>
              </a:ext>
            </a:extLst>
          </p:cNvPr>
          <p:cNvSpPr>
            <a:spLocks noGrp="1"/>
          </p:cNvSpPr>
          <p:nvPr>
            <p:ph type="body" sz="half" idx="50"/>
          </p:nvPr>
        </p:nvSpPr>
        <p:spPr/>
        <p:txBody>
          <a:bodyPr/>
          <a:lstStyle/>
          <a:p>
            <a:endParaRPr lang="en-US"/>
          </a:p>
        </p:txBody>
      </p:sp>
    </p:spTree>
    <p:extLst>
      <p:ext uri="{BB962C8B-B14F-4D97-AF65-F5344CB8AC3E}">
        <p14:creationId xmlns:p14="http://schemas.microsoft.com/office/powerpoint/2010/main" val="456637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Placeholder 4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414" b="7414"/>
          <a:stretch>
            <a:fillRect/>
          </a:stretch>
        </p:blipFill>
        <p:spPr/>
      </p:pic>
      <p:sp>
        <p:nvSpPr>
          <p:cNvPr id="3" name="Title 2">
            <a:extLst>
              <a:ext uri="{FF2B5EF4-FFF2-40B4-BE49-F238E27FC236}">
                <a16:creationId xmlns:a16="http://schemas.microsoft.com/office/drawing/2014/main" id="{934578A5-9E8F-1F8E-BF88-6D05F3FB9C1F}"/>
              </a:ext>
            </a:extLst>
          </p:cNvPr>
          <p:cNvSpPr>
            <a:spLocks noGrp="1"/>
          </p:cNvSpPr>
          <p:nvPr>
            <p:ph type="ctrTitle"/>
          </p:nvPr>
        </p:nvSpPr>
        <p:spPr/>
        <p:txBody>
          <a:bodyPr/>
          <a:lstStyle/>
          <a:p>
            <a:r>
              <a:rPr lang="en-US" dirty="0" err="1"/>
              <a:t>Harrysmuir</a:t>
            </a:r>
            <a:r>
              <a:rPr lang="en-US" dirty="0"/>
              <a:t> Primary School</a:t>
            </a:r>
          </a:p>
        </p:txBody>
      </p:sp>
      <p:sp>
        <p:nvSpPr>
          <p:cNvPr id="4" name="Text Placeholder 3">
            <a:extLst>
              <a:ext uri="{FF2B5EF4-FFF2-40B4-BE49-F238E27FC236}">
                <a16:creationId xmlns:a16="http://schemas.microsoft.com/office/drawing/2014/main" id="{A7758C4E-517E-D2D6-51AC-F5B346560EF1}"/>
              </a:ext>
            </a:extLst>
          </p:cNvPr>
          <p:cNvSpPr>
            <a:spLocks noGrp="1"/>
          </p:cNvSpPr>
          <p:nvPr>
            <p:ph type="body" sz="half" idx="12"/>
          </p:nvPr>
        </p:nvSpPr>
        <p:spPr/>
        <p:txBody>
          <a:bodyPr/>
          <a:lstStyle/>
          <a:p>
            <a:r>
              <a:rPr lang="en-US" dirty="0"/>
              <a:t>All learners experience engaging, high quality learning delivered through a meaningful and relevant context.</a:t>
            </a:r>
          </a:p>
        </p:txBody>
      </p:sp>
      <p:sp>
        <p:nvSpPr>
          <p:cNvPr id="5" name="Text Placeholder 4">
            <a:extLst>
              <a:ext uri="{FF2B5EF4-FFF2-40B4-BE49-F238E27FC236}">
                <a16:creationId xmlns:a16="http://schemas.microsoft.com/office/drawing/2014/main" id="{C625907B-4B4C-D515-10CF-13B9EE2EDA3D}"/>
              </a:ext>
            </a:extLst>
          </p:cNvPr>
          <p:cNvSpPr>
            <a:spLocks noGrp="1"/>
          </p:cNvSpPr>
          <p:nvPr>
            <p:ph type="body" sz="half" idx="14"/>
          </p:nvPr>
        </p:nvSpPr>
        <p:spPr/>
        <p:txBody>
          <a:bodyPr/>
          <a:lstStyle/>
          <a:p>
            <a:r>
              <a:rPr lang="en-US" dirty="0"/>
              <a:t>2023-24</a:t>
            </a:r>
          </a:p>
          <a:p>
            <a:endParaRPr lang="en-US" dirty="0"/>
          </a:p>
        </p:txBody>
      </p:sp>
      <p:sp>
        <p:nvSpPr>
          <p:cNvPr id="6" name="Text Placeholder 5">
            <a:extLst>
              <a:ext uri="{FF2B5EF4-FFF2-40B4-BE49-F238E27FC236}">
                <a16:creationId xmlns:a16="http://schemas.microsoft.com/office/drawing/2014/main" id="{64F0EC59-539C-5958-8C04-8EE95648E3CA}"/>
              </a:ext>
            </a:extLst>
          </p:cNvPr>
          <p:cNvSpPr>
            <a:spLocks noGrp="1"/>
          </p:cNvSpPr>
          <p:nvPr>
            <p:ph type="body" sz="half" idx="15"/>
          </p:nvPr>
        </p:nvSpPr>
        <p:spPr>
          <a:xfrm>
            <a:off x="326715" y="3066151"/>
            <a:ext cx="635818" cy="92096"/>
          </a:xfrm>
        </p:spPr>
        <p:txBody>
          <a:bodyPr/>
          <a:lstStyle/>
          <a:p>
            <a:r>
              <a:rPr lang="en-US" dirty="0"/>
              <a:t> Y</a:t>
            </a:r>
          </a:p>
        </p:txBody>
      </p:sp>
      <p:sp>
        <p:nvSpPr>
          <p:cNvPr id="7" name="Text Placeholder 6">
            <a:extLst>
              <a:ext uri="{FF2B5EF4-FFF2-40B4-BE49-F238E27FC236}">
                <a16:creationId xmlns:a16="http://schemas.microsoft.com/office/drawing/2014/main" id="{29DBBB37-CB95-9278-BD4A-CFCDD66C64C7}"/>
              </a:ext>
            </a:extLst>
          </p:cNvPr>
          <p:cNvSpPr>
            <a:spLocks noGrp="1"/>
          </p:cNvSpPr>
          <p:nvPr>
            <p:ph type="body" sz="half" idx="16"/>
          </p:nvPr>
        </p:nvSpPr>
        <p:spPr/>
        <p:txBody>
          <a:bodyPr/>
          <a:lstStyle/>
          <a:p>
            <a:r>
              <a:rPr lang="en-US" dirty="0"/>
              <a:t> Y</a:t>
            </a:r>
          </a:p>
        </p:txBody>
      </p:sp>
      <p:sp>
        <p:nvSpPr>
          <p:cNvPr id="8" name="Text Placeholder 7">
            <a:extLst>
              <a:ext uri="{FF2B5EF4-FFF2-40B4-BE49-F238E27FC236}">
                <a16:creationId xmlns:a16="http://schemas.microsoft.com/office/drawing/2014/main" id="{387E9054-C104-4F7C-F563-71BDCA9EFEC3}"/>
              </a:ext>
            </a:extLst>
          </p:cNvPr>
          <p:cNvSpPr>
            <a:spLocks noGrp="1"/>
          </p:cNvSpPr>
          <p:nvPr>
            <p:ph type="body" sz="half" idx="17"/>
          </p:nvPr>
        </p:nvSpPr>
        <p:spPr/>
        <p:txBody>
          <a:bodyPr/>
          <a:lstStyle/>
          <a:p>
            <a:r>
              <a:rPr lang="en-US" dirty="0"/>
              <a:t> Y</a:t>
            </a:r>
          </a:p>
        </p:txBody>
      </p:sp>
      <p:sp>
        <p:nvSpPr>
          <p:cNvPr id="10" name="Text Placeholder 9">
            <a:extLst>
              <a:ext uri="{FF2B5EF4-FFF2-40B4-BE49-F238E27FC236}">
                <a16:creationId xmlns:a16="http://schemas.microsoft.com/office/drawing/2014/main" id="{F2D0A407-A0E0-0AC4-CF90-FC1D40B2F9AB}"/>
              </a:ext>
            </a:extLst>
          </p:cNvPr>
          <p:cNvSpPr>
            <a:spLocks noGrp="1"/>
          </p:cNvSpPr>
          <p:nvPr>
            <p:ph type="body" sz="half" idx="19"/>
          </p:nvPr>
        </p:nvSpPr>
        <p:spPr/>
        <p:txBody>
          <a:bodyPr/>
          <a:lstStyle/>
          <a:p>
            <a:r>
              <a:rPr lang="en-US" dirty="0"/>
              <a:t> </a:t>
            </a:r>
          </a:p>
        </p:txBody>
      </p:sp>
      <p:sp>
        <p:nvSpPr>
          <p:cNvPr id="11" name="Text Placeholder 10">
            <a:extLst>
              <a:ext uri="{FF2B5EF4-FFF2-40B4-BE49-F238E27FC236}">
                <a16:creationId xmlns:a16="http://schemas.microsoft.com/office/drawing/2014/main" id="{5CC1A359-D2C6-1739-4223-8ABF9874C9D1}"/>
              </a:ext>
            </a:extLst>
          </p:cNvPr>
          <p:cNvSpPr>
            <a:spLocks noGrp="1"/>
          </p:cNvSpPr>
          <p:nvPr>
            <p:ph type="body" sz="half" idx="20"/>
          </p:nvPr>
        </p:nvSpPr>
        <p:spPr/>
        <p:txBody>
          <a:bodyPr/>
          <a:lstStyle/>
          <a:p>
            <a:r>
              <a:rPr lang="en-US" dirty="0"/>
              <a:t>Y </a:t>
            </a:r>
          </a:p>
        </p:txBody>
      </p:sp>
      <p:sp>
        <p:nvSpPr>
          <p:cNvPr id="12" name="Text Placeholder 11">
            <a:extLst>
              <a:ext uri="{FF2B5EF4-FFF2-40B4-BE49-F238E27FC236}">
                <a16:creationId xmlns:a16="http://schemas.microsoft.com/office/drawing/2014/main" id="{E8574933-577E-96F3-64F6-63BCF3B923F2}"/>
              </a:ext>
            </a:extLst>
          </p:cNvPr>
          <p:cNvSpPr>
            <a:spLocks noGrp="1"/>
          </p:cNvSpPr>
          <p:nvPr>
            <p:ph type="body" sz="half" idx="21"/>
          </p:nvPr>
        </p:nvSpPr>
        <p:spPr/>
        <p:txBody>
          <a:bodyPr/>
          <a:lstStyle/>
          <a:p>
            <a:r>
              <a:rPr lang="en-US" dirty="0"/>
              <a:t> Y</a:t>
            </a:r>
          </a:p>
        </p:txBody>
      </p:sp>
      <p:sp>
        <p:nvSpPr>
          <p:cNvPr id="13" name="Text Placeholder 12">
            <a:extLst>
              <a:ext uri="{FF2B5EF4-FFF2-40B4-BE49-F238E27FC236}">
                <a16:creationId xmlns:a16="http://schemas.microsoft.com/office/drawing/2014/main" id="{0CF3FF34-ABD8-E867-78BE-F2D80E22C10D}"/>
              </a:ext>
            </a:extLst>
          </p:cNvPr>
          <p:cNvSpPr>
            <a:spLocks noGrp="1"/>
          </p:cNvSpPr>
          <p:nvPr>
            <p:ph type="body" sz="half" idx="22"/>
          </p:nvPr>
        </p:nvSpPr>
        <p:spPr/>
        <p:txBody>
          <a:bodyPr/>
          <a:lstStyle/>
          <a:p>
            <a:r>
              <a:rPr lang="en-US" dirty="0"/>
              <a:t> </a:t>
            </a:r>
          </a:p>
        </p:txBody>
      </p:sp>
      <p:sp>
        <p:nvSpPr>
          <p:cNvPr id="14" name="Text Placeholder 13">
            <a:extLst>
              <a:ext uri="{FF2B5EF4-FFF2-40B4-BE49-F238E27FC236}">
                <a16:creationId xmlns:a16="http://schemas.microsoft.com/office/drawing/2014/main" id="{C7560516-D22E-02DC-FF77-AF689FDBFD4D}"/>
              </a:ext>
            </a:extLst>
          </p:cNvPr>
          <p:cNvSpPr>
            <a:spLocks noGrp="1"/>
          </p:cNvSpPr>
          <p:nvPr>
            <p:ph type="body" sz="half" idx="23"/>
          </p:nvPr>
        </p:nvSpPr>
        <p:spPr/>
        <p:txBody>
          <a:bodyPr/>
          <a:lstStyle/>
          <a:p>
            <a:r>
              <a:rPr lang="en-US" dirty="0"/>
              <a:t> </a:t>
            </a:r>
          </a:p>
        </p:txBody>
      </p:sp>
      <p:sp>
        <p:nvSpPr>
          <p:cNvPr id="15" name="Text Placeholder 14">
            <a:extLst>
              <a:ext uri="{FF2B5EF4-FFF2-40B4-BE49-F238E27FC236}">
                <a16:creationId xmlns:a16="http://schemas.microsoft.com/office/drawing/2014/main" id="{338DA313-2523-8A5C-A659-F0D0977AC6DD}"/>
              </a:ext>
            </a:extLst>
          </p:cNvPr>
          <p:cNvSpPr>
            <a:spLocks noGrp="1"/>
          </p:cNvSpPr>
          <p:nvPr>
            <p:ph type="body" sz="half" idx="24"/>
          </p:nvPr>
        </p:nvSpPr>
        <p:spPr/>
        <p:txBody>
          <a:bodyPr/>
          <a:lstStyle/>
          <a:p>
            <a:r>
              <a:rPr lang="en-US" dirty="0"/>
              <a:t> </a:t>
            </a:r>
          </a:p>
        </p:txBody>
      </p:sp>
      <p:sp>
        <p:nvSpPr>
          <p:cNvPr id="16" name="Text Placeholder 15">
            <a:extLst>
              <a:ext uri="{FF2B5EF4-FFF2-40B4-BE49-F238E27FC236}">
                <a16:creationId xmlns:a16="http://schemas.microsoft.com/office/drawing/2014/main" id="{FBC52A47-DD93-6EC9-9627-994B0418373A}"/>
              </a:ext>
            </a:extLst>
          </p:cNvPr>
          <p:cNvSpPr>
            <a:spLocks noGrp="1"/>
          </p:cNvSpPr>
          <p:nvPr>
            <p:ph type="body" sz="half" idx="25"/>
          </p:nvPr>
        </p:nvSpPr>
        <p:spPr/>
        <p:txBody>
          <a:bodyPr/>
          <a:lstStyle/>
          <a:p>
            <a:r>
              <a:rPr lang="en-US" dirty="0"/>
              <a:t> </a:t>
            </a:r>
          </a:p>
        </p:txBody>
      </p:sp>
      <p:sp>
        <p:nvSpPr>
          <p:cNvPr id="17" name="Text Placeholder 16">
            <a:extLst>
              <a:ext uri="{FF2B5EF4-FFF2-40B4-BE49-F238E27FC236}">
                <a16:creationId xmlns:a16="http://schemas.microsoft.com/office/drawing/2014/main" id="{0DB11533-EF5D-60FE-BE01-FB104FB94C56}"/>
              </a:ext>
            </a:extLst>
          </p:cNvPr>
          <p:cNvSpPr>
            <a:spLocks noGrp="1"/>
          </p:cNvSpPr>
          <p:nvPr>
            <p:ph type="body" sz="half" idx="26"/>
          </p:nvPr>
        </p:nvSpPr>
        <p:spPr/>
        <p:txBody>
          <a:bodyPr/>
          <a:lstStyle/>
          <a:p>
            <a:r>
              <a:rPr lang="en-US" dirty="0"/>
              <a:t>Y</a:t>
            </a:r>
          </a:p>
        </p:txBody>
      </p:sp>
      <p:sp>
        <p:nvSpPr>
          <p:cNvPr id="18" name="Text Placeholder 17">
            <a:extLst>
              <a:ext uri="{FF2B5EF4-FFF2-40B4-BE49-F238E27FC236}">
                <a16:creationId xmlns:a16="http://schemas.microsoft.com/office/drawing/2014/main" id="{3BCB6CC5-9014-FDC9-2243-0549D0C4ABD6}"/>
              </a:ext>
            </a:extLst>
          </p:cNvPr>
          <p:cNvSpPr>
            <a:spLocks noGrp="1"/>
          </p:cNvSpPr>
          <p:nvPr>
            <p:ph type="body" sz="half" idx="27"/>
          </p:nvPr>
        </p:nvSpPr>
        <p:spPr/>
        <p:txBody>
          <a:bodyPr/>
          <a:lstStyle/>
          <a:p>
            <a:r>
              <a:rPr lang="en-US" dirty="0"/>
              <a:t> </a:t>
            </a:r>
          </a:p>
        </p:txBody>
      </p:sp>
      <p:sp>
        <p:nvSpPr>
          <p:cNvPr id="19" name="Text Placeholder 18">
            <a:extLst>
              <a:ext uri="{FF2B5EF4-FFF2-40B4-BE49-F238E27FC236}">
                <a16:creationId xmlns:a16="http://schemas.microsoft.com/office/drawing/2014/main" id="{457AAF18-4222-BF92-7AC2-1DC0B670FBB7}"/>
              </a:ext>
            </a:extLst>
          </p:cNvPr>
          <p:cNvSpPr>
            <a:spLocks noGrp="1"/>
          </p:cNvSpPr>
          <p:nvPr>
            <p:ph type="body" sz="half" idx="28"/>
          </p:nvPr>
        </p:nvSpPr>
        <p:spPr/>
        <p:txBody>
          <a:bodyPr/>
          <a:lstStyle/>
          <a:p>
            <a:r>
              <a:rPr lang="en-US" dirty="0"/>
              <a:t> </a:t>
            </a:r>
          </a:p>
        </p:txBody>
      </p:sp>
      <p:sp>
        <p:nvSpPr>
          <p:cNvPr id="20" name="Text Placeholder 19">
            <a:extLst>
              <a:ext uri="{FF2B5EF4-FFF2-40B4-BE49-F238E27FC236}">
                <a16:creationId xmlns:a16="http://schemas.microsoft.com/office/drawing/2014/main" id="{FBD2F4B2-52E3-77EE-0FDC-0D8293D29B4F}"/>
              </a:ext>
            </a:extLst>
          </p:cNvPr>
          <p:cNvSpPr>
            <a:spLocks noGrp="1"/>
          </p:cNvSpPr>
          <p:nvPr>
            <p:ph type="body" sz="half" idx="29"/>
          </p:nvPr>
        </p:nvSpPr>
        <p:spPr/>
        <p:txBody>
          <a:bodyPr/>
          <a:lstStyle/>
          <a:p>
            <a:r>
              <a:rPr lang="en-US" dirty="0"/>
              <a:t> </a:t>
            </a:r>
          </a:p>
        </p:txBody>
      </p:sp>
      <p:sp>
        <p:nvSpPr>
          <p:cNvPr id="21" name="Text Placeholder 20">
            <a:extLst>
              <a:ext uri="{FF2B5EF4-FFF2-40B4-BE49-F238E27FC236}">
                <a16:creationId xmlns:a16="http://schemas.microsoft.com/office/drawing/2014/main" id="{6FFD6A1B-17A6-DCA9-FB21-8433323B5249}"/>
              </a:ext>
            </a:extLst>
          </p:cNvPr>
          <p:cNvSpPr>
            <a:spLocks noGrp="1"/>
          </p:cNvSpPr>
          <p:nvPr>
            <p:ph type="body" sz="half" idx="30"/>
          </p:nvPr>
        </p:nvSpPr>
        <p:spPr/>
        <p:txBody>
          <a:bodyPr/>
          <a:lstStyle/>
          <a:p>
            <a:r>
              <a:rPr lang="en-US" dirty="0"/>
              <a:t> </a:t>
            </a:r>
          </a:p>
        </p:txBody>
      </p:sp>
      <p:sp>
        <p:nvSpPr>
          <p:cNvPr id="22" name="Text Placeholder 21">
            <a:extLst>
              <a:ext uri="{FF2B5EF4-FFF2-40B4-BE49-F238E27FC236}">
                <a16:creationId xmlns:a16="http://schemas.microsoft.com/office/drawing/2014/main" id="{079DB4E7-5044-D0A0-2664-8B1F56E34787}"/>
              </a:ext>
            </a:extLst>
          </p:cNvPr>
          <p:cNvSpPr>
            <a:spLocks noGrp="1"/>
          </p:cNvSpPr>
          <p:nvPr>
            <p:ph type="body" sz="half" idx="31"/>
          </p:nvPr>
        </p:nvSpPr>
        <p:spPr/>
        <p:txBody>
          <a:bodyPr/>
          <a:lstStyle/>
          <a:p>
            <a:r>
              <a:rPr lang="en-US" dirty="0"/>
              <a:t> </a:t>
            </a:r>
          </a:p>
        </p:txBody>
      </p:sp>
      <p:sp>
        <p:nvSpPr>
          <p:cNvPr id="23" name="Text Placeholder 22">
            <a:extLst>
              <a:ext uri="{FF2B5EF4-FFF2-40B4-BE49-F238E27FC236}">
                <a16:creationId xmlns:a16="http://schemas.microsoft.com/office/drawing/2014/main" id="{8ACCBBA3-9BC6-601C-BDC8-653F9CEFAC38}"/>
              </a:ext>
            </a:extLst>
          </p:cNvPr>
          <p:cNvSpPr>
            <a:spLocks noGrp="1"/>
          </p:cNvSpPr>
          <p:nvPr>
            <p:ph type="body" sz="half" idx="32"/>
          </p:nvPr>
        </p:nvSpPr>
        <p:spPr/>
        <p:txBody>
          <a:bodyPr/>
          <a:lstStyle/>
          <a:p>
            <a:r>
              <a:rPr lang="en-US" dirty="0"/>
              <a:t> </a:t>
            </a:r>
          </a:p>
        </p:txBody>
      </p:sp>
      <p:sp>
        <p:nvSpPr>
          <p:cNvPr id="24" name="Text Placeholder 23">
            <a:extLst>
              <a:ext uri="{FF2B5EF4-FFF2-40B4-BE49-F238E27FC236}">
                <a16:creationId xmlns:a16="http://schemas.microsoft.com/office/drawing/2014/main" id="{0B1E3B7F-3194-D799-8EC7-AA7C0B6B382D}"/>
              </a:ext>
            </a:extLst>
          </p:cNvPr>
          <p:cNvSpPr>
            <a:spLocks noGrp="1"/>
          </p:cNvSpPr>
          <p:nvPr>
            <p:ph type="body" sz="half" idx="33"/>
          </p:nvPr>
        </p:nvSpPr>
        <p:spPr/>
        <p:txBody>
          <a:bodyPr/>
          <a:lstStyle/>
          <a:p>
            <a:r>
              <a:rPr lang="en-US" dirty="0"/>
              <a:t> </a:t>
            </a:r>
          </a:p>
        </p:txBody>
      </p:sp>
      <p:sp>
        <p:nvSpPr>
          <p:cNvPr id="25" name="Text Placeholder 24">
            <a:extLst>
              <a:ext uri="{FF2B5EF4-FFF2-40B4-BE49-F238E27FC236}">
                <a16:creationId xmlns:a16="http://schemas.microsoft.com/office/drawing/2014/main" id="{19947388-C798-686B-A397-183A9F27400E}"/>
              </a:ext>
            </a:extLst>
          </p:cNvPr>
          <p:cNvSpPr>
            <a:spLocks noGrp="1"/>
          </p:cNvSpPr>
          <p:nvPr>
            <p:ph type="body" sz="half" idx="34"/>
          </p:nvPr>
        </p:nvSpPr>
        <p:spPr/>
        <p:txBody>
          <a:bodyPr/>
          <a:lstStyle/>
          <a:p>
            <a:r>
              <a:rPr lang="en-US" dirty="0"/>
              <a:t>Y </a:t>
            </a:r>
          </a:p>
        </p:txBody>
      </p:sp>
      <p:sp>
        <p:nvSpPr>
          <p:cNvPr id="26" name="Text Placeholder 25">
            <a:extLst>
              <a:ext uri="{FF2B5EF4-FFF2-40B4-BE49-F238E27FC236}">
                <a16:creationId xmlns:a16="http://schemas.microsoft.com/office/drawing/2014/main" id="{403F5DD6-38D4-499E-AC90-B866B7863B43}"/>
              </a:ext>
            </a:extLst>
          </p:cNvPr>
          <p:cNvSpPr>
            <a:spLocks noGrp="1"/>
          </p:cNvSpPr>
          <p:nvPr>
            <p:ph type="body" sz="half" idx="35"/>
          </p:nvPr>
        </p:nvSpPr>
        <p:spPr/>
        <p:txBody>
          <a:bodyPr/>
          <a:lstStyle/>
          <a:p>
            <a:r>
              <a:rPr lang="en-US" dirty="0"/>
              <a:t> </a:t>
            </a:r>
          </a:p>
        </p:txBody>
      </p:sp>
      <p:sp>
        <p:nvSpPr>
          <p:cNvPr id="27" name="Text Placeholder 26">
            <a:extLst>
              <a:ext uri="{FF2B5EF4-FFF2-40B4-BE49-F238E27FC236}">
                <a16:creationId xmlns:a16="http://schemas.microsoft.com/office/drawing/2014/main" id="{8C316EA6-C0B3-E89F-3608-B554A40DA1A5}"/>
              </a:ext>
            </a:extLst>
          </p:cNvPr>
          <p:cNvSpPr>
            <a:spLocks noGrp="1"/>
          </p:cNvSpPr>
          <p:nvPr>
            <p:ph type="body" sz="half" idx="36"/>
          </p:nvPr>
        </p:nvSpPr>
        <p:spPr/>
        <p:txBody>
          <a:bodyPr/>
          <a:lstStyle/>
          <a:p>
            <a:r>
              <a:rPr lang="en-US" dirty="0"/>
              <a:t> </a:t>
            </a:r>
          </a:p>
        </p:txBody>
      </p:sp>
      <p:sp>
        <p:nvSpPr>
          <p:cNvPr id="28" name="Text Placeholder 27">
            <a:extLst>
              <a:ext uri="{FF2B5EF4-FFF2-40B4-BE49-F238E27FC236}">
                <a16:creationId xmlns:a16="http://schemas.microsoft.com/office/drawing/2014/main" id="{F578D3EF-EF3D-3422-1000-8DAF05D7F4F2}"/>
              </a:ext>
            </a:extLst>
          </p:cNvPr>
          <p:cNvSpPr>
            <a:spLocks noGrp="1"/>
          </p:cNvSpPr>
          <p:nvPr>
            <p:ph type="body" sz="half" idx="37"/>
          </p:nvPr>
        </p:nvSpPr>
        <p:spPr/>
        <p:txBody>
          <a:bodyPr/>
          <a:lstStyle/>
          <a:p>
            <a:r>
              <a:rPr lang="en-US" dirty="0"/>
              <a:t> Y</a:t>
            </a:r>
          </a:p>
        </p:txBody>
      </p:sp>
      <p:sp>
        <p:nvSpPr>
          <p:cNvPr id="29" name="Text Placeholder 28">
            <a:extLst>
              <a:ext uri="{FF2B5EF4-FFF2-40B4-BE49-F238E27FC236}">
                <a16:creationId xmlns:a16="http://schemas.microsoft.com/office/drawing/2014/main" id="{A2F0AA1D-8932-62B8-23A4-7852523EAD7F}"/>
              </a:ext>
            </a:extLst>
          </p:cNvPr>
          <p:cNvSpPr>
            <a:spLocks noGrp="1"/>
          </p:cNvSpPr>
          <p:nvPr>
            <p:ph type="body" sz="half" idx="38"/>
          </p:nvPr>
        </p:nvSpPr>
        <p:spPr/>
        <p:txBody>
          <a:bodyPr/>
          <a:lstStyle/>
          <a:p>
            <a:r>
              <a:rPr lang="en-US" dirty="0"/>
              <a:t> </a:t>
            </a:r>
          </a:p>
        </p:txBody>
      </p:sp>
      <p:sp>
        <p:nvSpPr>
          <p:cNvPr id="30" name="Text Placeholder 29">
            <a:extLst>
              <a:ext uri="{FF2B5EF4-FFF2-40B4-BE49-F238E27FC236}">
                <a16:creationId xmlns:a16="http://schemas.microsoft.com/office/drawing/2014/main" id="{709EF946-BA1D-7945-3927-D5ECF8E4812A}"/>
              </a:ext>
            </a:extLst>
          </p:cNvPr>
          <p:cNvSpPr>
            <a:spLocks noGrp="1"/>
          </p:cNvSpPr>
          <p:nvPr>
            <p:ph type="body" sz="half" idx="39"/>
          </p:nvPr>
        </p:nvSpPr>
        <p:spPr/>
        <p:txBody>
          <a:bodyPr/>
          <a:lstStyle/>
          <a:p>
            <a:r>
              <a:rPr lang="en-US" dirty="0"/>
              <a:t>Y </a:t>
            </a:r>
          </a:p>
        </p:txBody>
      </p:sp>
      <p:sp>
        <p:nvSpPr>
          <p:cNvPr id="31" name="Text Placeholder 30">
            <a:extLst>
              <a:ext uri="{FF2B5EF4-FFF2-40B4-BE49-F238E27FC236}">
                <a16:creationId xmlns:a16="http://schemas.microsoft.com/office/drawing/2014/main" id="{D5C2D316-C7DC-9750-7EBF-4666DF450599}"/>
              </a:ext>
            </a:extLst>
          </p:cNvPr>
          <p:cNvSpPr>
            <a:spLocks noGrp="1"/>
          </p:cNvSpPr>
          <p:nvPr>
            <p:ph type="body" sz="half" idx="40"/>
          </p:nvPr>
        </p:nvSpPr>
        <p:spPr/>
        <p:txBody>
          <a:bodyPr/>
          <a:lstStyle/>
          <a:p>
            <a:r>
              <a:rPr lang="en-US" dirty="0"/>
              <a:t>Y</a:t>
            </a:r>
          </a:p>
        </p:txBody>
      </p:sp>
      <p:sp>
        <p:nvSpPr>
          <p:cNvPr id="32" name="Text Placeholder 31">
            <a:extLst>
              <a:ext uri="{FF2B5EF4-FFF2-40B4-BE49-F238E27FC236}">
                <a16:creationId xmlns:a16="http://schemas.microsoft.com/office/drawing/2014/main" id="{9F09790F-A304-D5DA-67F5-F6D68EF957ED}"/>
              </a:ext>
            </a:extLst>
          </p:cNvPr>
          <p:cNvSpPr>
            <a:spLocks noGrp="1"/>
          </p:cNvSpPr>
          <p:nvPr>
            <p:ph type="body" sz="half" idx="41"/>
          </p:nvPr>
        </p:nvSpPr>
        <p:spPr/>
        <p:txBody>
          <a:bodyPr/>
          <a:lstStyle/>
          <a:p>
            <a:r>
              <a:rPr lang="en-US" dirty="0"/>
              <a:t> </a:t>
            </a:r>
          </a:p>
        </p:txBody>
      </p:sp>
      <p:sp>
        <p:nvSpPr>
          <p:cNvPr id="33" name="Text Placeholder 32">
            <a:extLst>
              <a:ext uri="{FF2B5EF4-FFF2-40B4-BE49-F238E27FC236}">
                <a16:creationId xmlns:a16="http://schemas.microsoft.com/office/drawing/2014/main" id="{3978CBE8-C7D0-7633-44E5-EB2239636DF8}"/>
              </a:ext>
            </a:extLst>
          </p:cNvPr>
          <p:cNvSpPr>
            <a:spLocks noGrp="1"/>
          </p:cNvSpPr>
          <p:nvPr>
            <p:ph type="body" sz="half" idx="42"/>
          </p:nvPr>
        </p:nvSpPr>
        <p:spPr/>
        <p:txBody>
          <a:bodyPr/>
          <a:lstStyle/>
          <a:p>
            <a:r>
              <a:rPr lang="en-US" dirty="0"/>
              <a:t> Y</a:t>
            </a:r>
          </a:p>
        </p:txBody>
      </p:sp>
      <p:sp>
        <p:nvSpPr>
          <p:cNvPr id="34" name="Text Placeholder 33">
            <a:extLst>
              <a:ext uri="{FF2B5EF4-FFF2-40B4-BE49-F238E27FC236}">
                <a16:creationId xmlns:a16="http://schemas.microsoft.com/office/drawing/2014/main" id="{B06B0DCA-919E-8BB5-D098-F8001521C3B7}"/>
              </a:ext>
            </a:extLst>
          </p:cNvPr>
          <p:cNvSpPr>
            <a:spLocks noGrp="1"/>
          </p:cNvSpPr>
          <p:nvPr>
            <p:ph type="body" sz="half" idx="43"/>
          </p:nvPr>
        </p:nvSpPr>
        <p:spPr/>
        <p:txBody>
          <a:bodyPr/>
          <a:lstStyle/>
          <a:p>
            <a:r>
              <a:rPr lang="en-US" dirty="0"/>
              <a:t>Y </a:t>
            </a:r>
          </a:p>
        </p:txBody>
      </p:sp>
      <p:sp>
        <p:nvSpPr>
          <p:cNvPr id="35" name="Text Placeholder 34">
            <a:extLst>
              <a:ext uri="{FF2B5EF4-FFF2-40B4-BE49-F238E27FC236}">
                <a16:creationId xmlns:a16="http://schemas.microsoft.com/office/drawing/2014/main" id="{93CDEB2A-D190-5D19-3715-F9978A67C9F1}"/>
              </a:ext>
            </a:extLst>
          </p:cNvPr>
          <p:cNvSpPr>
            <a:spLocks noGrp="1"/>
          </p:cNvSpPr>
          <p:nvPr>
            <p:ph type="body" sz="half" idx="44"/>
          </p:nvPr>
        </p:nvSpPr>
        <p:spPr/>
        <p:txBody>
          <a:bodyPr/>
          <a:lstStyle/>
          <a:p>
            <a:r>
              <a:rPr lang="en-US" dirty="0"/>
              <a:t> </a:t>
            </a:r>
          </a:p>
        </p:txBody>
      </p:sp>
      <p:sp>
        <p:nvSpPr>
          <p:cNvPr id="36" name="Text Placeholder 35">
            <a:extLst>
              <a:ext uri="{FF2B5EF4-FFF2-40B4-BE49-F238E27FC236}">
                <a16:creationId xmlns:a16="http://schemas.microsoft.com/office/drawing/2014/main" id="{B3BCD8E8-0621-AED8-0A1D-05D66D3FDB1D}"/>
              </a:ext>
            </a:extLst>
          </p:cNvPr>
          <p:cNvSpPr>
            <a:spLocks noGrp="1"/>
          </p:cNvSpPr>
          <p:nvPr>
            <p:ph type="body" sz="half" idx="45"/>
          </p:nvPr>
        </p:nvSpPr>
        <p:spPr/>
        <p:txBody>
          <a:bodyPr/>
          <a:lstStyle/>
          <a:p>
            <a:r>
              <a:rPr lang="en-US" dirty="0"/>
              <a:t> </a:t>
            </a:r>
          </a:p>
        </p:txBody>
      </p:sp>
      <p:sp>
        <p:nvSpPr>
          <p:cNvPr id="37" name="Text Placeholder 36">
            <a:extLst>
              <a:ext uri="{FF2B5EF4-FFF2-40B4-BE49-F238E27FC236}">
                <a16:creationId xmlns:a16="http://schemas.microsoft.com/office/drawing/2014/main" id="{D2A80243-7A10-9A2F-332A-5C0EB444BC80}"/>
              </a:ext>
            </a:extLst>
          </p:cNvPr>
          <p:cNvSpPr>
            <a:spLocks noGrp="1"/>
          </p:cNvSpPr>
          <p:nvPr>
            <p:ph type="body" sz="half" idx="46"/>
          </p:nvPr>
        </p:nvSpPr>
        <p:spPr/>
        <p:txBody>
          <a:bodyPr/>
          <a:lstStyle/>
          <a:p>
            <a:r>
              <a:rPr lang="en-US" dirty="0"/>
              <a:t> Y</a:t>
            </a:r>
          </a:p>
        </p:txBody>
      </p:sp>
      <p:sp>
        <p:nvSpPr>
          <p:cNvPr id="38" name="Text Placeholder 37">
            <a:extLst>
              <a:ext uri="{FF2B5EF4-FFF2-40B4-BE49-F238E27FC236}">
                <a16:creationId xmlns:a16="http://schemas.microsoft.com/office/drawing/2014/main" id="{6889A195-5FC8-C268-D6B0-7353E8DB3DCA}"/>
              </a:ext>
            </a:extLst>
          </p:cNvPr>
          <p:cNvSpPr>
            <a:spLocks noGrp="1"/>
          </p:cNvSpPr>
          <p:nvPr>
            <p:ph type="body" sz="half" idx="47"/>
          </p:nvPr>
        </p:nvSpPr>
        <p:spPr/>
        <p:txBody>
          <a:bodyPr/>
          <a:lstStyle/>
          <a:p>
            <a:r>
              <a:rPr lang="en-US" dirty="0"/>
              <a:t> Y</a:t>
            </a:r>
          </a:p>
        </p:txBody>
      </p:sp>
      <p:sp>
        <p:nvSpPr>
          <p:cNvPr id="39" name="Text Placeholder 38">
            <a:extLst>
              <a:ext uri="{FF2B5EF4-FFF2-40B4-BE49-F238E27FC236}">
                <a16:creationId xmlns:a16="http://schemas.microsoft.com/office/drawing/2014/main" id="{D1D95F40-7780-8C07-12BE-A560D4541156}"/>
              </a:ext>
            </a:extLst>
          </p:cNvPr>
          <p:cNvSpPr>
            <a:spLocks noGrp="1"/>
          </p:cNvSpPr>
          <p:nvPr>
            <p:ph type="body" sz="half" idx="48"/>
          </p:nvPr>
        </p:nvSpPr>
        <p:spPr/>
        <p:txBody>
          <a:bodyPr/>
          <a:lstStyle/>
          <a:p>
            <a:r>
              <a:rPr lang="en-US" dirty="0"/>
              <a:t> </a:t>
            </a:r>
          </a:p>
        </p:txBody>
      </p:sp>
      <p:sp>
        <p:nvSpPr>
          <p:cNvPr id="40" name="Text Placeholder 39">
            <a:extLst>
              <a:ext uri="{FF2B5EF4-FFF2-40B4-BE49-F238E27FC236}">
                <a16:creationId xmlns:a16="http://schemas.microsoft.com/office/drawing/2014/main" id="{1C8382CD-9779-6AA3-9C51-25402E8961BC}"/>
              </a:ext>
            </a:extLst>
          </p:cNvPr>
          <p:cNvSpPr>
            <a:spLocks noGrp="1"/>
          </p:cNvSpPr>
          <p:nvPr>
            <p:ph type="body" sz="half" idx="49"/>
          </p:nvPr>
        </p:nvSpPr>
        <p:spPr/>
        <p:txBody>
          <a:bodyPr/>
          <a:lstStyle/>
          <a:p>
            <a:r>
              <a:rPr lang="en-US" dirty="0"/>
              <a:t> Y</a:t>
            </a:r>
          </a:p>
        </p:txBody>
      </p:sp>
      <p:sp>
        <p:nvSpPr>
          <p:cNvPr id="41" name="Text Placeholder 40">
            <a:extLst>
              <a:ext uri="{FF2B5EF4-FFF2-40B4-BE49-F238E27FC236}">
                <a16:creationId xmlns:a16="http://schemas.microsoft.com/office/drawing/2014/main" id="{7CE4588E-C696-DC4D-A2DA-0558BD0772A7}"/>
              </a:ext>
            </a:extLst>
          </p:cNvPr>
          <p:cNvSpPr>
            <a:spLocks noGrp="1"/>
          </p:cNvSpPr>
          <p:nvPr>
            <p:ph type="body" sz="half" idx="50"/>
          </p:nvPr>
        </p:nvSpPr>
        <p:spPr/>
        <p:txBody>
          <a:bodyPr/>
          <a:lstStyle/>
          <a:p>
            <a:r>
              <a:rPr lang="en-US" dirty="0"/>
              <a:t> </a:t>
            </a:r>
          </a:p>
        </p:txBody>
      </p:sp>
      <p:sp>
        <p:nvSpPr>
          <p:cNvPr id="43" name="Text Placeholder 42"/>
          <p:cNvSpPr>
            <a:spLocks noGrp="1"/>
          </p:cNvSpPr>
          <p:nvPr>
            <p:ph type="body" sz="half" idx="18"/>
          </p:nvPr>
        </p:nvSpPr>
        <p:spPr/>
        <p:txBody>
          <a:bodyPr/>
          <a:lstStyle/>
          <a:p>
            <a:r>
              <a:rPr lang="en-GB" dirty="0"/>
              <a:t>y</a:t>
            </a:r>
          </a:p>
        </p:txBody>
      </p:sp>
    </p:spTree>
    <p:extLst>
      <p:ext uri="{BB962C8B-B14F-4D97-AF65-F5344CB8AC3E}">
        <p14:creationId xmlns:p14="http://schemas.microsoft.com/office/powerpoint/2010/main" val="13471553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63E93C11EC77544A28FEA1DCEC61EBA" ma:contentTypeVersion="2" ma:contentTypeDescription="Create a new document." ma:contentTypeScope="" ma:versionID="c7e6e42a2eba6fb022526ba0cf429e57">
  <xsd:schema xmlns:xsd="http://www.w3.org/2001/XMLSchema" xmlns:xs="http://www.w3.org/2001/XMLSchema" xmlns:p="http://schemas.microsoft.com/office/2006/metadata/properties" xmlns:ns2="0cbe0255-eed0-41b5-8312-efd4420e542e" targetNamespace="http://schemas.microsoft.com/office/2006/metadata/properties" ma:root="true" ma:fieldsID="83ff76205a8723ed8e95e47f50c64b1f" ns2:_="">
    <xsd:import namespace="0cbe0255-eed0-41b5-8312-efd4420e542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be0255-eed0-41b5-8312-efd4420e54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2CC51B-A83D-4079-978E-268F921EA436}">
  <ds:schemaRefs>
    <ds:schemaRef ds:uri="http://schemas.microsoft.com/sharepoint/v3/contenttype/forms"/>
  </ds:schemaRefs>
</ds:datastoreItem>
</file>

<file path=customXml/itemProps2.xml><?xml version="1.0" encoding="utf-8"?>
<ds:datastoreItem xmlns:ds="http://schemas.openxmlformats.org/officeDocument/2006/customXml" ds:itemID="{A8EF4CCD-4744-4E5F-9D67-6EA1BF2335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be0255-eed0-41b5-8312-efd4420e54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21F65F-F73D-4127-82D8-CC72977CD216}">
  <ds:schemaRefs>
    <ds:schemaRef ds:uri="http://purl.org/dc/terms/"/>
    <ds:schemaRef ds:uri="http://schemas.microsoft.com/office/2006/documentManagement/types"/>
    <ds:schemaRef ds:uri="http://purl.org/dc/elements/1.1/"/>
    <ds:schemaRef ds:uri="http://schemas.microsoft.com/office/2006/metadata/properties"/>
    <ds:schemaRef ds:uri="0cbe0255-eed0-41b5-8312-efd4420e542e"/>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112478</TotalTime>
  <Words>2031</Words>
  <Application>Microsoft Office PowerPoint</Application>
  <PresentationFormat>Widescreen</PresentationFormat>
  <Paragraphs>299</Paragraphs>
  <Slides>14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Harrysmuir Primary School</vt:lpstr>
      <vt:lpstr>Harrysmuir Primary School</vt:lpstr>
      <vt:lpstr>Harrysmuir Primary School</vt:lpstr>
      <vt:lpstr>Harrysmuir Primary School</vt:lpstr>
      <vt:lpstr>Harrysmuir Primary School</vt:lpstr>
      <vt:lpstr>Harrysmuir Primary School</vt:lpstr>
      <vt:lpstr>Harrysmuir Primary School</vt:lpstr>
      <vt:lpstr>Harrysmuir Primary School</vt:lpstr>
      <vt:lpstr>Harrysmuir Primary School</vt:lpstr>
      <vt:lpstr>Harrysmuir Primary School</vt:lpstr>
      <vt:lpstr>Harrysmuir Primary School</vt:lpstr>
      <vt:lpstr>Harrysmuir Primary School</vt:lpstr>
      <vt:lpstr>Harrysmuir Primary School</vt:lpstr>
      <vt:lpstr>Harrysmuir Primary School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stoomacca@gmail.com</dc:creator>
  <cp:lastModifiedBy>Andrew Brown</cp:lastModifiedBy>
  <cp:revision>56</cp:revision>
  <dcterms:created xsi:type="dcterms:W3CDTF">2023-05-03T10:46:10Z</dcterms:created>
  <dcterms:modified xsi:type="dcterms:W3CDTF">2024-01-11T14:14:09Z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0x010100563E93C11EC77544A28FEA1DCEC61EBA</vt:lpwstr>
  </property>
</Properties>
</file>